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wmf" ContentType="image/x-wmf"/>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chart3.xml" ContentType="application/vnd.openxmlformats-officedocument.drawingml.chart+xml"/>
  <Override PartName="/ppt/charts/style2.xml" ContentType="application/vnd.ms-office.chartstyle+xml"/>
  <Override PartName="/ppt/charts/colors2.xml" ContentType="application/vnd.ms-office.chartcolorstyle+xml"/>
  <Override PartName="/ppt/charts/chart4.xml" ContentType="application/vnd.openxmlformats-officedocument.drawingml.chart+xml"/>
  <Override PartName="/ppt/charts/style3.xml" ContentType="application/vnd.ms-office.chartstyle+xml"/>
  <Override PartName="/ppt/charts/colors3.xml" ContentType="application/vnd.ms-office.chartcolorstyle+xml"/>
  <Override PartName="/ppt/charts/chart5.xml" ContentType="application/vnd.openxmlformats-officedocument.drawingml.chart+xml"/>
  <Override PartName="/ppt/charts/style4.xml" ContentType="application/vnd.ms-office.chartstyle+xml"/>
  <Override PartName="/ppt/charts/colors4.xml" ContentType="application/vnd.ms-office.chartcolorstyle+xml"/>
  <Override PartName="/ppt/charts/chart6.xml" ContentType="application/vnd.openxmlformats-officedocument.drawingml.chart+xml"/>
  <Override PartName="/ppt/charts/style5.xml" ContentType="application/vnd.ms-office.chartstyle+xml"/>
  <Override PartName="/ppt/charts/colors5.xml" ContentType="application/vnd.ms-office.chartcolorstyle+xml"/>
  <Override PartName="/ppt/charts/chart7.xml" ContentType="application/vnd.openxmlformats-officedocument.drawingml.chart+xml"/>
  <Override PartName="/ppt/charts/style6.xml" ContentType="application/vnd.ms-office.chartstyle+xml"/>
  <Override PartName="/ppt/charts/colors6.xml" ContentType="application/vnd.ms-office.chartcolorstyle+xml"/>
  <Override PartName="/ppt/charts/chart8.xml" ContentType="application/vnd.openxmlformats-officedocument.drawingml.chart+xml"/>
  <Override PartName="/ppt/charts/style7.xml" ContentType="application/vnd.ms-office.chartstyle+xml"/>
  <Override PartName="/ppt/charts/colors7.xml" ContentType="application/vnd.ms-office.chartcolorstyle+xml"/>
  <Override PartName="/ppt/charts/chart9.xml" ContentType="application/vnd.openxmlformats-officedocument.drawingml.chart+xml"/>
  <Override PartName="/ppt/charts/style8.xml" ContentType="application/vnd.ms-office.chartstyle+xml"/>
  <Override PartName="/ppt/charts/colors8.xml" ContentType="application/vnd.ms-office.chartcolorstyle+xml"/>
  <Override PartName="/ppt/charts/chart10.xml" ContentType="application/vnd.openxmlformats-officedocument.drawingml.chart+xml"/>
  <Override PartName="/ppt/charts/style9.xml" ContentType="application/vnd.ms-office.chartstyle+xml"/>
  <Override PartName="/ppt/charts/colors9.xml" ContentType="application/vnd.ms-office.chartcolorstyle+xml"/>
  <Override PartName="/ppt/charts/chart11.xml" ContentType="application/vnd.openxmlformats-officedocument.drawingml.chart+xml"/>
  <Override PartName="/ppt/charts/style10.xml" ContentType="application/vnd.ms-office.chartstyle+xml"/>
  <Override PartName="/ppt/charts/colors10.xml" ContentType="application/vnd.ms-office.chartcolorstyle+xml"/>
  <Override PartName="/ppt/charts/chart12.xml" ContentType="application/vnd.openxmlformats-officedocument.drawingml.chart+xml"/>
  <Override PartName="/ppt/charts/style11.xml" ContentType="application/vnd.ms-office.chartstyle+xml"/>
  <Override PartName="/ppt/charts/colors11.xml" ContentType="application/vnd.ms-office.chartcolorstyle+xml"/>
  <Override PartName="/ppt/notesSlides/notesSlide1.xml" ContentType="application/vnd.openxmlformats-officedocument.presentationml.notesSlide+xml"/>
  <Override PartName="/ppt/charts/chart13.xml" ContentType="application/vnd.openxmlformats-officedocument.drawingml.chart+xml"/>
  <Override PartName="/ppt/charts/style12.xml" ContentType="application/vnd.ms-office.chartstyle+xml"/>
  <Override PartName="/ppt/charts/colors12.xml" ContentType="application/vnd.ms-office.chartcolorstyle+xml"/>
  <Override PartName="/ppt/charts/chart14.xml" ContentType="application/vnd.openxmlformats-officedocument.drawingml.chart+xml"/>
  <Override PartName="/ppt/charts/style13.xml" ContentType="application/vnd.ms-office.chartstyle+xml"/>
  <Override PartName="/ppt/charts/colors13.xml" ContentType="application/vnd.ms-office.chartcolorstyle+xml"/>
  <Override PartName="/ppt/charts/chart15.xml" ContentType="application/vnd.openxmlformats-officedocument.drawingml.chart+xml"/>
  <Override PartName="/ppt/charts/style14.xml" ContentType="application/vnd.ms-office.chartstyle+xml"/>
  <Override PartName="/ppt/charts/colors14.xml" ContentType="application/vnd.ms-office.chartcolorstyl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32"/>
  </p:notesMasterIdLst>
  <p:handoutMasterIdLst>
    <p:handoutMasterId r:id="rId33"/>
  </p:handoutMasterIdLst>
  <p:sldIdLst>
    <p:sldId id="362" r:id="rId5"/>
    <p:sldId id="925" r:id="rId6"/>
    <p:sldId id="1001" r:id="rId7"/>
    <p:sldId id="966" r:id="rId8"/>
    <p:sldId id="375" r:id="rId9"/>
    <p:sldId id="927" r:id="rId10"/>
    <p:sldId id="993" r:id="rId11"/>
    <p:sldId id="929" r:id="rId12"/>
    <p:sldId id="973" r:id="rId13"/>
    <p:sldId id="915" r:id="rId14"/>
    <p:sldId id="974" r:id="rId15"/>
    <p:sldId id="961" r:id="rId16"/>
    <p:sldId id="964" r:id="rId17"/>
    <p:sldId id="962" r:id="rId18"/>
    <p:sldId id="963" r:id="rId19"/>
    <p:sldId id="917" r:id="rId20"/>
    <p:sldId id="931" r:id="rId21"/>
    <p:sldId id="932" r:id="rId22"/>
    <p:sldId id="903" r:id="rId23"/>
    <p:sldId id="405" r:id="rId24"/>
    <p:sldId id="910" r:id="rId25"/>
    <p:sldId id="388" r:id="rId26"/>
    <p:sldId id="265" r:id="rId27"/>
    <p:sldId id="935" r:id="rId28"/>
    <p:sldId id="904" r:id="rId29"/>
    <p:sldId id="1002" r:id="rId30"/>
    <p:sldId id="1003" r:id="rId31"/>
  </p:sldIdLst>
  <p:sldSz cx="12192000" cy="6858000"/>
  <p:notesSz cx="6794500" cy="99314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28">
          <p15:clr>
            <a:srgbClr val="A4A3A4"/>
          </p15:clr>
        </p15:guide>
        <p15:guide id="2" pos="214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FFAA2D"/>
    <a:srgbClr val="FFFF99"/>
    <a:srgbClr val="FFCC00"/>
    <a:srgbClr val="92D050"/>
    <a:srgbClr val="B3B1B2"/>
    <a:srgbClr val="00C6FB"/>
    <a:srgbClr val="C00E0E"/>
    <a:srgbClr val="C00000"/>
    <a:srgbClr val="33CC33"/>
    <a:srgbClr val="66CCF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676FC8B-55F7-462B-8BAF-5F62A668F302}" v="296" dt="2023-03-19T17:33:07.893"/>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D7B26C5-4107-4FEC-AEDC-1716B250A1EF}" styleName="Light Style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25E5076-3810-47DD-B79F-674D7AD40C01}" styleName="Dark Style 1 - Accent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1"/>
          </a:solidFill>
        </a:fill>
      </a:tcStyle>
    </a:wholeTbl>
    <a:band1H>
      <a:tcStyle>
        <a:tcBdr/>
        <a:fill>
          <a:solidFill>
            <a:schemeClr val="accent1">
              <a:shade val="60000"/>
            </a:schemeClr>
          </a:solidFill>
        </a:fill>
      </a:tcStyle>
    </a:band1H>
    <a:band1V>
      <a:tcStyle>
        <a:tcBdr/>
        <a:fill>
          <a:solidFill>
            <a:schemeClr val="accent1">
              <a:shade val="60000"/>
            </a:schemeClr>
          </a:solidFill>
        </a:fill>
      </a:tcStyle>
    </a:band1V>
    <a:lastCol>
      <a:tcTxStyle b="on"/>
      <a:tcStyle>
        <a:tcBdr>
          <a:left>
            <a:ln w="25400" cmpd="sng">
              <a:solidFill>
                <a:schemeClr val="lt1"/>
              </a:solidFill>
            </a:ln>
          </a:left>
        </a:tcBdr>
        <a:fill>
          <a:solidFill>
            <a:schemeClr val="accent1">
              <a:shade val="60000"/>
            </a:schemeClr>
          </a:solidFill>
        </a:fill>
      </a:tcStyle>
    </a:lastCol>
    <a:firstCol>
      <a:tcTxStyle b="on"/>
      <a:tcStyle>
        <a:tcBdr>
          <a:right>
            <a:ln w="25400" cmpd="sng">
              <a:solidFill>
                <a:schemeClr val="lt1"/>
              </a:solidFill>
            </a:ln>
          </a:right>
        </a:tcBdr>
        <a:fill>
          <a:solidFill>
            <a:schemeClr val="accent1">
              <a:shade val="60000"/>
            </a:schemeClr>
          </a:solidFill>
        </a:fill>
      </a:tcStyle>
    </a:firstCol>
    <a:lastRow>
      <a:tcTxStyle b="on"/>
      <a:tcStyle>
        <a:tcBdr>
          <a:top>
            <a:ln w="25400" cmpd="sng">
              <a:solidFill>
                <a:schemeClr val="lt1"/>
              </a:solidFill>
            </a:ln>
          </a:top>
        </a:tcBdr>
        <a:fill>
          <a:solidFill>
            <a:schemeClr val="accent1">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68D230F3-CF80-4859-8CE7-A43EE81993B5}" styleName="Light Style 1 - Accent 6">
    <a:wholeTbl>
      <a:tcTxStyle>
        <a:fontRef idx="minor">
          <a:scrgbClr r="0" g="0" b="0"/>
        </a:fontRef>
        <a:schemeClr val="tx1"/>
      </a:tcTxStyle>
      <a:tcStyle>
        <a:tcBdr>
          <a:left>
            <a:ln>
              <a:noFill/>
            </a:ln>
          </a:left>
          <a:right>
            <a:ln>
              <a:noFill/>
            </a:ln>
          </a:right>
          <a:top>
            <a:ln w="12700" cmpd="sng">
              <a:solidFill>
                <a:schemeClr val="accent6"/>
              </a:solidFill>
            </a:ln>
          </a:top>
          <a:bottom>
            <a:ln w="12700" cmpd="sng">
              <a:solidFill>
                <a:schemeClr val="accent6"/>
              </a:solidFill>
            </a:ln>
          </a:bottom>
          <a:insideH>
            <a:ln>
              <a:noFill/>
            </a:ln>
          </a:insideH>
          <a:insideV>
            <a:ln>
              <a:noFill/>
            </a:ln>
          </a:insideV>
        </a:tcBdr>
        <a:fill>
          <a:noFill/>
        </a:fill>
      </a:tcStyle>
    </a:wholeTbl>
    <a:band1H>
      <a:tcStyle>
        <a:tcBdr/>
        <a:fill>
          <a:solidFill>
            <a:schemeClr val="accent6">
              <a:alpha val="20000"/>
            </a:schemeClr>
          </a:solidFill>
        </a:fill>
      </a:tcStyle>
    </a:band1H>
    <a:band2H>
      <a:tcStyle>
        <a:tcBdr/>
      </a:tcStyle>
    </a:band2H>
    <a:band1V>
      <a:tcStyle>
        <a:tcBdr/>
        <a:fill>
          <a:solidFill>
            <a:schemeClr val="accent6">
              <a:alpha val="20000"/>
            </a:schemeClr>
          </a:solidFill>
        </a:fill>
      </a:tcStyle>
    </a:band1V>
    <a:lastCol>
      <a:tcTxStyle b="on"/>
      <a:tcStyle>
        <a:tcBdr/>
      </a:tcStyle>
    </a:lastCol>
    <a:firstCol>
      <a:tcTxStyle b="on"/>
      <a:tcStyle>
        <a:tcBdr/>
      </a:tcStyle>
    </a:firstCol>
    <a:lastRow>
      <a:tcTxStyle b="on"/>
      <a:tcStyle>
        <a:tcBdr>
          <a:top>
            <a:ln w="12700" cmpd="sng">
              <a:solidFill>
                <a:schemeClr val="accent6"/>
              </a:solidFill>
            </a:ln>
          </a:top>
        </a:tcBdr>
        <a:fill>
          <a:noFill/>
        </a:fill>
      </a:tcStyle>
    </a:lastRow>
    <a:firstRow>
      <a:tcTxStyle b="on"/>
      <a:tcStyle>
        <a:tcBdr>
          <a:bottom>
            <a:ln w="12700" cmpd="sng">
              <a:solidFill>
                <a:schemeClr val="accent6"/>
              </a:solidFill>
            </a:ln>
          </a:bottom>
        </a:tcBdr>
        <a:fill>
          <a:noFill/>
        </a:fill>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2A488322-F2BA-4B5B-9748-0D474271808F}" styleName="Medium Style 3 - Accent 6">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6"/>
          </a:solidFill>
        </a:fill>
      </a:tcStyle>
    </a:lastCol>
    <a:firstCol>
      <a:tcTxStyle b="on">
        <a:fontRef idx="minor">
          <a:scrgbClr r="0" g="0" b="0"/>
        </a:fontRef>
        <a:schemeClr val="lt1"/>
      </a:tcTxStyle>
      <a:tcStyle>
        <a:tcBdr/>
        <a:fill>
          <a:solidFill>
            <a:schemeClr val="accent6"/>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9392" autoAdjust="0"/>
    <p:restoredTop sz="95380" autoAdjust="0"/>
  </p:normalViewPr>
  <p:slideViewPr>
    <p:cSldViewPr snapToGrid="0" showGuides="1">
      <p:cViewPr>
        <p:scale>
          <a:sx n="66" d="100"/>
          <a:sy n="66" d="100"/>
        </p:scale>
        <p:origin x="258" y="93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showGuides="1">
      <p:cViewPr varScale="1">
        <p:scale>
          <a:sx n="74" d="100"/>
          <a:sy n="74" d="100"/>
        </p:scale>
        <p:origin x="1938"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presProps" Target="pres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handoutMaster" Target="handoutMasters/handoutMaster1.xml"/><Relationship Id="rId38"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Issam Toufik" userId="910a7b8e-d50d-42b5-8a90-c9aaeb763a91" providerId="ADAL" clId="{381BF268-E8BA-4A2E-99E7-F6A9C28573D2}"/>
    <pc:docChg chg="undo redo custSel addSld modSld">
      <pc:chgData name="Issam Toufik" userId="910a7b8e-d50d-42b5-8a90-c9aaeb763a91" providerId="ADAL" clId="{381BF268-E8BA-4A2E-99E7-F6A9C28573D2}" dt="2021-12-12T13:44:28.338" v="614" actId="14100"/>
      <pc:docMkLst>
        <pc:docMk/>
      </pc:docMkLst>
      <pc:sldChg chg="modSp mod">
        <pc:chgData name="Issam Toufik" userId="910a7b8e-d50d-42b5-8a90-c9aaeb763a91" providerId="ADAL" clId="{381BF268-E8BA-4A2E-99E7-F6A9C28573D2}" dt="2021-12-12T12:41:06.507" v="21" actId="20577"/>
        <pc:sldMkLst>
          <pc:docMk/>
          <pc:sldMk cId="4253095189" sldId="392"/>
        </pc:sldMkLst>
        <pc:spChg chg="mod">
          <ac:chgData name="Issam Toufik" userId="910a7b8e-d50d-42b5-8a90-c9aaeb763a91" providerId="ADAL" clId="{381BF268-E8BA-4A2E-99E7-F6A9C28573D2}" dt="2021-12-12T12:41:06.507" v="21" actId="20577"/>
          <ac:spMkLst>
            <pc:docMk/>
            <pc:sldMk cId="4253095189" sldId="392"/>
            <ac:spMk id="46" creationId="{628F1A8E-6B41-4B18-BF3B-80B6AB863E31}"/>
          </ac:spMkLst>
        </pc:spChg>
      </pc:sldChg>
      <pc:sldChg chg="addSp delSp modSp mod">
        <pc:chgData name="Issam Toufik" userId="910a7b8e-d50d-42b5-8a90-c9aaeb763a91" providerId="ADAL" clId="{381BF268-E8BA-4A2E-99E7-F6A9C28573D2}" dt="2021-12-12T13:44:28.338" v="614" actId="14100"/>
        <pc:sldMkLst>
          <pc:docMk/>
          <pc:sldMk cId="860019791" sldId="904"/>
        </pc:sldMkLst>
        <pc:spChg chg="mod">
          <ac:chgData name="Issam Toufik" userId="910a7b8e-d50d-42b5-8a90-c9aaeb763a91" providerId="ADAL" clId="{381BF268-E8BA-4A2E-99E7-F6A9C28573D2}" dt="2021-12-12T13:38:55.952" v="390" actId="1038"/>
          <ac:spMkLst>
            <pc:docMk/>
            <pc:sldMk cId="860019791" sldId="904"/>
            <ac:spMk id="5" creationId="{64C62BF8-85CC-4E1E-82D8-B4BBDC7AB2E3}"/>
          </ac:spMkLst>
        </pc:spChg>
        <pc:spChg chg="add mod">
          <ac:chgData name="Issam Toufik" userId="910a7b8e-d50d-42b5-8a90-c9aaeb763a91" providerId="ADAL" clId="{381BF268-E8BA-4A2E-99E7-F6A9C28573D2}" dt="2021-12-12T13:42:20.266" v="443" actId="14100"/>
          <ac:spMkLst>
            <pc:docMk/>
            <pc:sldMk cId="860019791" sldId="904"/>
            <ac:spMk id="7" creationId="{F55A59D7-220B-4446-AF97-35E1FBF51225}"/>
          </ac:spMkLst>
        </pc:spChg>
        <pc:spChg chg="add del mod">
          <ac:chgData name="Issam Toufik" userId="910a7b8e-d50d-42b5-8a90-c9aaeb763a91" providerId="ADAL" clId="{381BF268-E8BA-4A2E-99E7-F6A9C28573D2}" dt="2021-12-12T13:38:17.507" v="346" actId="122"/>
          <ac:spMkLst>
            <pc:docMk/>
            <pc:sldMk cId="860019791" sldId="904"/>
            <ac:spMk id="8" creationId="{76AEEEBE-9532-4460-80F0-0E157B2F36FC}"/>
          </ac:spMkLst>
        </pc:spChg>
        <pc:spChg chg="add mod">
          <ac:chgData name="Issam Toufik" userId="910a7b8e-d50d-42b5-8a90-c9aaeb763a91" providerId="ADAL" clId="{381BF268-E8BA-4A2E-99E7-F6A9C28573D2}" dt="2021-12-12T13:44:28.338" v="614" actId="14100"/>
          <ac:spMkLst>
            <pc:docMk/>
            <pc:sldMk cId="860019791" sldId="904"/>
            <ac:spMk id="9" creationId="{4BEC5FFE-9EE3-4547-AC04-1005AF2E23C2}"/>
          </ac:spMkLst>
        </pc:spChg>
        <pc:spChg chg="del mod">
          <ac:chgData name="Issam Toufik" userId="910a7b8e-d50d-42b5-8a90-c9aaeb763a91" providerId="ADAL" clId="{381BF268-E8BA-4A2E-99E7-F6A9C28573D2}" dt="2021-12-12T13:44:06.813" v="588" actId="478"/>
          <ac:spMkLst>
            <pc:docMk/>
            <pc:sldMk cId="860019791" sldId="904"/>
            <ac:spMk id="12" creationId="{D30947BD-927F-435E-BE72-C344317A0734}"/>
          </ac:spMkLst>
        </pc:spChg>
        <pc:picChg chg="mod">
          <ac:chgData name="Issam Toufik" userId="910a7b8e-d50d-42b5-8a90-c9aaeb763a91" providerId="ADAL" clId="{381BF268-E8BA-4A2E-99E7-F6A9C28573D2}" dt="2021-12-12T13:38:55.952" v="390" actId="1038"/>
          <ac:picMkLst>
            <pc:docMk/>
            <pc:sldMk cId="860019791" sldId="904"/>
            <ac:picMk id="4" creationId="{60C48B5C-EFB9-4B2D-BDD3-D4985C454CAF}"/>
          </ac:picMkLst>
        </pc:picChg>
      </pc:sldChg>
      <pc:sldChg chg="addSp delSp modSp mod">
        <pc:chgData name="Issam Toufik" userId="910a7b8e-d50d-42b5-8a90-c9aaeb763a91" providerId="ADAL" clId="{381BF268-E8BA-4A2E-99E7-F6A9C28573D2}" dt="2021-12-12T13:24:50.713" v="296" actId="5793"/>
        <pc:sldMkLst>
          <pc:docMk/>
          <pc:sldMk cId="1843526106" sldId="936"/>
        </pc:sldMkLst>
        <pc:spChg chg="mod">
          <ac:chgData name="Issam Toufik" userId="910a7b8e-d50d-42b5-8a90-c9aaeb763a91" providerId="ADAL" clId="{381BF268-E8BA-4A2E-99E7-F6A9C28573D2}" dt="2021-12-12T12:42:03.046" v="22"/>
          <ac:spMkLst>
            <pc:docMk/>
            <pc:sldMk cId="1843526106" sldId="936"/>
            <ac:spMk id="2" creationId="{8778F1F2-3FFA-46D2-8AB8-0B59E8619C93}"/>
          </ac:spMkLst>
        </pc:spChg>
        <pc:spChg chg="add del mod">
          <ac:chgData name="Issam Toufik" userId="910a7b8e-d50d-42b5-8a90-c9aaeb763a91" providerId="ADAL" clId="{381BF268-E8BA-4A2E-99E7-F6A9C28573D2}" dt="2021-12-12T13:14:07.123" v="250" actId="478"/>
          <ac:spMkLst>
            <pc:docMk/>
            <pc:sldMk cId="1843526106" sldId="936"/>
            <ac:spMk id="3" creationId="{0F1A29C6-3672-4BEF-A843-37DFFCC06A3D}"/>
          </ac:spMkLst>
        </pc:spChg>
        <pc:spChg chg="add del mod">
          <ac:chgData name="Issam Toufik" userId="910a7b8e-d50d-42b5-8a90-c9aaeb763a91" providerId="ADAL" clId="{381BF268-E8BA-4A2E-99E7-F6A9C28573D2}" dt="2021-12-12T12:55:09.841" v="210" actId="478"/>
          <ac:spMkLst>
            <pc:docMk/>
            <pc:sldMk cId="1843526106" sldId="936"/>
            <ac:spMk id="4" creationId="{02CA7A2B-5D56-46A0-BE06-9CAF978DBB09}"/>
          </ac:spMkLst>
        </pc:spChg>
        <pc:spChg chg="add del mod">
          <ac:chgData name="Issam Toufik" userId="910a7b8e-d50d-42b5-8a90-c9aaeb763a91" providerId="ADAL" clId="{381BF268-E8BA-4A2E-99E7-F6A9C28573D2}" dt="2021-12-12T12:54:55.488" v="204" actId="478"/>
          <ac:spMkLst>
            <pc:docMk/>
            <pc:sldMk cId="1843526106" sldId="936"/>
            <ac:spMk id="5" creationId="{6DE5A601-E2C4-498A-B8EA-D63A0F14436A}"/>
          </ac:spMkLst>
        </pc:spChg>
        <pc:spChg chg="add mod">
          <ac:chgData name="Issam Toufik" userId="910a7b8e-d50d-42b5-8a90-c9aaeb763a91" providerId="ADAL" clId="{381BF268-E8BA-4A2E-99E7-F6A9C28573D2}" dt="2021-12-12T13:24:50.713" v="296" actId="5793"/>
          <ac:spMkLst>
            <pc:docMk/>
            <pc:sldMk cId="1843526106" sldId="936"/>
            <ac:spMk id="6" creationId="{37E7DCED-2DF5-4152-856B-AA17028D5025}"/>
          </ac:spMkLst>
        </pc:spChg>
        <pc:spChg chg="del">
          <ac:chgData name="Issam Toufik" userId="910a7b8e-d50d-42b5-8a90-c9aaeb763a91" providerId="ADAL" clId="{381BF268-E8BA-4A2E-99E7-F6A9C28573D2}" dt="2021-12-12T12:21:57.775" v="1" actId="478"/>
          <ac:spMkLst>
            <pc:docMk/>
            <pc:sldMk cId="1843526106" sldId="936"/>
            <ac:spMk id="35" creationId="{E0AC0957-6D1F-4736-AB78-5CB7E681B82A}"/>
          </ac:spMkLst>
        </pc:spChg>
        <pc:spChg chg="del">
          <ac:chgData name="Issam Toufik" userId="910a7b8e-d50d-42b5-8a90-c9aaeb763a91" providerId="ADAL" clId="{381BF268-E8BA-4A2E-99E7-F6A9C28573D2}" dt="2021-12-12T12:21:57.775" v="1" actId="478"/>
          <ac:spMkLst>
            <pc:docMk/>
            <pc:sldMk cId="1843526106" sldId="936"/>
            <ac:spMk id="40" creationId="{3458CEDC-4715-4C8D-9E6F-E2CE7BA5959B}"/>
          </ac:spMkLst>
        </pc:spChg>
        <pc:spChg chg="del">
          <ac:chgData name="Issam Toufik" userId="910a7b8e-d50d-42b5-8a90-c9aaeb763a91" providerId="ADAL" clId="{381BF268-E8BA-4A2E-99E7-F6A9C28573D2}" dt="2021-12-12T12:21:57.775" v="1" actId="478"/>
          <ac:spMkLst>
            <pc:docMk/>
            <pc:sldMk cId="1843526106" sldId="936"/>
            <ac:spMk id="41" creationId="{510E662C-ECED-468E-81AA-27AD420655F7}"/>
          </ac:spMkLst>
        </pc:spChg>
        <pc:graphicFrameChg chg="del">
          <ac:chgData name="Issam Toufik" userId="910a7b8e-d50d-42b5-8a90-c9aaeb763a91" providerId="ADAL" clId="{381BF268-E8BA-4A2E-99E7-F6A9C28573D2}" dt="2021-12-12T12:21:57.775" v="1" actId="478"/>
          <ac:graphicFrameMkLst>
            <pc:docMk/>
            <pc:sldMk cId="1843526106" sldId="936"/>
            <ac:graphicFrameMk id="34" creationId="{7E62A24D-3188-4D20-A484-B707528A81A1}"/>
          </ac:graphicFrameMkLst>
        </pc:graphicFrameChg>
        <pc:cxnChg chg="del">
          <ac:chgData name="Issam Toufik" userId="910a7b8e-d50d-42b5-8a90-c9aaeb763a91" providerId="ADAL" clId="{381BF268-E8BA-4A2E-99E7-F6A9C28573D2}" dt="2021-12-12T12:21:57.775" v="1" actId="478"/>
          <ac:cxnSpMkLst>
            <pc:docMk/>
            <pc:sldMk cId="1843526106" sldId="936"/>
            <ac:cxnSpMk id="43" creationId="{9AB4352D-43C0-4682-AF00-8C826F868E88}"/>
          </ac:cxnSpMkLst>
        </pc:cxnChg>
        <pc:cxnChg chg="del">
          <ac:chgData name="Issam Toufik" userId="910a7b8e-d50d-42b5-8a90-c9aaeb763a91" providerId="ADAL" clId="{381BF268-E8BA-4A2E-99E7-F6A9C28573D2}" dt="2021-12-12T12:21:57.775" v="1" actId="478"/>
          <ac:cxnSpMkLst>
            <pc:docMk/>
            <pc:sldMk cId="1843526106" sldId="936"/>
            <ac:cxnSpMk id="44" creationId="{26424D62-9165-468F-97D1-36941F65FAD7}"/>
          </ac:cxnSpMkLst>
        </pc:cxnChg>
      </pc:sldChg>
      <pc:sldChg chg="add">
        <pc:chgData name="Issam Toufik" userId="910a7b8e-d50d-42b5-8a90-c9aaeb763a91" providerId="ADAL" clId="{381BF268-E8BA-4A2E-99E7-F6A9C28573D2}" dt="2021-12-12T12:21:51.528" v="0" actId="2890"/>
        <pc:sldMkLst>
          <pc:docMk/>
          <pc:sldMk cId="433138379" sldId="965"/>
        </pc:sldMkLst>
      </pc:sldChg>
    </pc:docChg>
  </pc:docChgLst>
  <pc:docChgLst>
    <pc:chgData name="Issam Toufik" userId="910a7b8e-d50d-42b5-8a90-c9aaeb763a91" providerId="ADAL" clId="{A99F84E9-0C64-4730-A7EC-57D9110513C4}"/>
    <pc:docChg chg="undo redo custSel modMainMaster">
      <pc:chgData name="Issam Toufik" userId="910a7b8e-d50d-42b5-8a90-c9aaeb763a91" providerId="ADAL" clId="{A99F84E9-0C64-4730-A7EC-57D9110513C4}" dt="2022-03-21T11:07:31.263" v="11" actId="20577"/>
      <pc:docMkLst>
        <pc:docMk/>
      </pc:docMkLst>
      <pc:sldMasterChg chg="modSldLayout">
        <pc:chgData name="Issam Toufik" userId="910a7b8e-d50d-42b5-8a90-c9aaeb763a91" providerId="ADAL" clId="{A99F84E9-0C64-4730-A7EC-57D9110513C4}" dt="2022-03-21T11:07:31.263" v="11" actId="20577"/>
        <pc:sldMasterMkLst>
          <pc:docMk/>
          <pc:sldMasterMk cId="0" sldId="2147485146"/>
        </pc:sldMasterMkLst>
        <pc:sldLayoutChg chg="modSp mod">
          <pc:chgData name="Issam Toufik" userId="910a7b8e-d50d-42b5-8a90-c9aaeb763a91" providerId="ADAL" clId="{A99F84E9-0C64-4730-A7EC-57D9110513C4}" dt="2022-03-21T11:06:51.864" v="0" actId="20577"/>
          <pc:sldLayoutMkLst>
            <pc:docMk/>
            <pc:sldMasterMk cId="0" sldId="2147485146"/>
            <pc:sldLayoutMk cId="2685061498" sldId="2147485354"/>
          </pc:sldLayoutMkLst>
          <pc:spChg chg="mod">
            <ac:chgData name="Issam Toufik" userId="910a7b8e-d50d-42b5-8a90-c9aaeb763a91" providerId="ADAL" clId="{A99F84E9-0C64-4730-A7EC-57D9110513C4}" dt="2022-03-21T11:06:51.864" v="0"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A99F84E9-0C64-4730-A7EC-57D9110513C4}" dt="2022-03-21T11:07:31.263" v="11" actId="20577"/>
          <pc:sldLayoutMkLst>
            <pc:docMk/>
            <pc:sldMasterMk cId="0" sldId="2147485146"/>
            <pc:sldLayoutMk cId="1780556474" sldId="2147485357"/>
          </pc:sldLayoutMkLst>
          <pc:spChg chg="mod">
            <ac:chgData name="Issam Toufik" userId="910a7b8e-d50d-42b5-8a90-c9aaeb763a91" providerId="ADAL" clId="{A99F84E9-0C64-4730-A7EC-57D9110513C4}" dt="2022-03-21T11:07:31.263" v="11"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A99F84E9-0C64-4730-A7EC-57D9110513C4}" dt="2022-03-21T11:07:15.143" v="8"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FA1DA4F7-0BCD-4A05-98D9-FC6A5B4500F0}"/>
    <pc:docChg chg="undo redo custSel addSld delSld modSld modMainMaster">
      <pc:chgData name="Issam Toufik" userId="910a7b8e-d50d-42b5-8a90-c9aaeb763a91" providerId="ADAL" clId="{FA1DA4F7-0BCD-4A05-98D9-FC6A5B4500F0}" dt="2022-06-28T09:26:02.810" v="2042" actId="478"/>
      <pc:docMkLst>
        <pc:docMk/>
      </pc:docMkLst>
      <pc:sldChg chg="del">
        <pc:chgData name="Issam Toufik" userId="910a7b8e-d50d-42b5-8a90-c9aaeb763a91" providerId="ADAL" clId="{FA1DA4F7-0BCD-4A05-98D9-FC6A5B4500F0}" dt="2022-06-03T21:47:40.988" v="902" actId="47"/>
        <pc:sldMkLst>
          <pc:docMk/>
          <pc:sldMk cId="0" sldId="265"/>
        </pc:sldMkLst>
      </pc:sldChg>
      <pc:sldChg chg="addSp delSp modSp mod">
        <pc:chgData name="Issam Toufik" userId="910a7b8e-d50d-42b5-8a90-c9aaeb763a91" providerId="ADAL" clId="{FA1DA4F7-0BCD-4A05-98D9-FC6A5B4500F0}" dt="2022-06-03T14:25:05.908" v="200" actId="1035"/>
        <pc:sldMkLst>
          <pc:docMk/>
          <pc:sldMk cId="4109539322" sldId="405"/>
        </pc:sldMkLst>
        <pc:graphicFrameChg chg="add mod">
          <ac:chgData name="Issam Toufik" userId="910a7b8e-d50d-42b5-8a90-c9aaeb763a91" providerId="ADAL" clId="{FA1DA4F7-0BCD-4A05-98D9-FC6A5B4500F0}" dt="2022-06-03T14:24:48.062" v="165"/>
          <ac:graphicFrameMkLst>
            <pc:docMk/>
            <pc:sldMk cId="4109539322" sldId="405"/>
            <ac:graphicFrameMk id="5" creationId="{50D6E7A3-CD2F-4F6E-8725-F90691A0B7FC}"/>
          </ac:graphicFrameMkLst>
        </pc:graphicFrameChg>
        <pc:graphicFrameChg chg="add mod">
          <ac:chgData name="Issam Toufik" userId="910a7b8e-d50d-42b5-8a90-c9aaeb763a91" providerId="ADAL" clId="{FA1DA4F7-0BCD-4A05-98D9-FC6A5B4500F0}" dt="2022-06-03T14:25:05.908" v="200" actId="1035"/>
          <ac:graphicFrameMkLst>
            <pc:docMk/>
            <pc:sldMk cId="4109539322" sldId="405"/>
            <ac:graphicFrameMk id="6" creationId="{50D6E7A3-CD2F-4F6E-8725-F90691A0B7FC}"/>
          </ac:graphicFrameMkLst>
        </pc:graphicFrameChg>
        <pc:graphicFrameChg chg="add del">
          <ac:chgData name="Issam Toufik" userId="910a7b8e-d50d-42b5-8a90-c9aaeb763a91" providerId="ADAL" clId="{FA1DA4F7-0BCD-4A05-98D9-FC6A5B4500F0}" dt="2022-06-03T14:24:59.389" v="170" actId="478"/>
          <ac:graphicFrameMkLst>
            <pc:docMk/>
            <pc:sldMk cId="4109539322" sldId="405"/>
            <ac:graphicFrameMk id="7" creationId="{50D6E7A3-CD2F-4F6E-8725-F90691A0B7FC}"/>
          </ac:graphicFrameMkLst>
        </pc:graphicFrameChg>
      </pc:sldChg>
      <pc:sldChg chg="addSp delSp modSp mod">
        <pc:chgData name="Issam Toufik" userId="910a7b8e-d50d-42b5-8a90-c9aaeb763a91" providerId="ADAL" clId="{FA1DA4F7-0BCD-4A05-98D9-FC6A5B4500F0}" dt="2022-06-04T08:58:40.319" v="2004" actId="113"/>
        <pc:sldMkLst>
          <pc:docMk/>
          <pc:sldMk cId="1190807443" sldId="903"/>
        </pc:sldMkLst>
        <pc:spChg chg="mod">
          <ac:chgData name="Issam Toufik" userId="910a7b8e-d50d-42b5-8a90-c9aaeb763a91" providerId="ADAL" clId="{FA1DA4F7-0BCD-4A05-98D9-FC6A5B4500F0}" dt="2022-06-03T14:20:46.105" v="72" actId="20577"/>
          <ac:spMkLst>
            <pc:docMk/>
            <pc:sldMk cId="1190807443" sldId="903"/>
            <ac:spMk id="53" creationId="{FEF9E8F9-4EFB-4888-963F-3D3287659C25}"/>
          </ac:spMkLst>
        </pc:spChg>
        <pc:spChg chg="mod">
          <ac:chgData name="Issam Toufik" userId="910a7b8e-d50d-42b5-8a90-c9aaeb763a91" providerId="ADAL" clId="{FA1DA4F7-0BCD-4A05-98D9-FC6A5B4500F0}" dt="2022-06-03T14:21:14.344" v="81" actId="20577"/>
          <ac:spMkLst>
            <pc:docMk/>
            <pc:sldMk cId="1190807443" sldId="903"/>
            <ac:spMk id="54" creationId="{289EE97A-3D86-43AE-8F70-6FDB53522294}"/>
          </ac:spMkLst>
        </pc:spChg>
        <pc:graphicFrameChg chg="mod modGraphic">
          <ac:chgData name="Issam Toufik" userId="910a7b8e-d50d-42b5-8a90-c9aaeb763a91" providerId="ADAL" clId="{FA1DA4F7-0BCD-4A05-98D9-FC6A5B4500F0}" dt="2022-06-04T08:58:40.319" v="2004" actId="113"/>
          <ac:graphicFrameMkLst>
            <pc:docMk/>
            <pc:sldMk cId="1190807443" sldId="903"/>
            <ac:graphicFrameMk id="3" creationId="{D801B7A1-70B4-4E56-998B-4D389C485F66}"/>
          </ac:graphicFrameMkLst>
        </pc:graphicFrameChg>
        <pc:graphicFrameChg chg="add mod">
          <ac:chgData name="Issam Toufik" userId="910a7b8e-d50d-42b5-8a90-c9aaeb763a91" providerId="ADAL" clId="{FA1DA4F7-0BCD-4A05-98D9-FC6A5B4500F0}" dt="2022-06-03T14:24:00.249" v="159" actId="1038"/>
          <ac:graphicFrameMkLst>
            <pc:docMk/>
            <pc:sldMk cId="1190807443" sldId="903"/>
            <ac:graphicFrameMk id="15" creationId="{D5C2584B-6B4F-4C60-AF3F-32823695614E}"/>
          </ac:graphicFrameMkLst>
        </pc:graphicFrameChg>
        <pc:graphicFrameChg chg="del mod">
          <ac:chgData name="Issam Toufik" userId="910a7b8e-d50d-42b5-8a90-c9aaeb763a91" providerId="ADAL" clId="{FA1DA4F7-0BCD-4A05-98D9-FC6A5B4500F0}" dt="2022-06-03T14:23:50.922" v="110" actId="478"/>
          <ac:graphicFrameMkLst>
            <pc:docMk/>
            <pc:sldMk cId="1190807443" sldId="903"/>
            <ac:graphicFrameMk id="20" creationId="{D5C2584B-6B4F-4C60-AF3F-32823695614E}"/>
          </ac:graphicFrameMkLst>
        </pc:graphicFrameChg>
      </pc:sldChg>
      <pc:sldChg chg="modSp mod">
        <pc:chgData name="Issam Toufik" userId="910a7b8e-d50d-42b5-8a90-c9aaeb763a91" providerId="ADAL" clId="{FA1DA4F7-0BCD-4A05-98D9-FC6A5B4500F0}" dt="2022-06-04T09:01:35.241" v="2005" actId="20577"/>
        <pc:sldMkLst>
          <pc:docMk/>
          <pc:sldMk cId="3635160583" sldId="904"/>
        </pc:sldMkLst>
        <pc:spChg chg="mod">
          <ac:chgData name="Issam Toufik" userId="910a7b8e-d50d-42b5-8a90-c9aaeb763a91" providerId="ADAL" clId="{FA1DA4F7-0BCD-4A05-98D9-FC6A5B4500F0}" dt="2022-06-04T09:01:35.241" v="2005" actId="20577"/>
          <ac:spMkLst>
            <pc:docMk/>
            <pc:sldMk cId="3635160583" sldId="904"/>
            <ac:spMk id="10" creationId="{9B6452F4-4B70-4043-84D7-85E2645E3804}"/>
          </ac:spMkLst>
        </pc:spChg>
        <pc:spChg chg="mod">
          <ac:chgData name="Issam Toufik" userId="910a7b8e-d50d-42b5-8a90-c9aaeb763a91" providerId="ADAL" clId="{FA1DA4F7-0BCD-4A05-98D9-FC6A5B4500F0}" dt="2022-06-03T22:06:14.492" v="1142" actId="20577"/>
          <ac:spMkLst>
            <pc:docMk/>
            <pc:sldMk cId="3635160583" sldId="904"/>
            <ac:spMk id="7170" creationId="{3794A7AC-F975-4B82-9FCA-9C67ECE03726}"/>
          </ac:spMkLst>
        </pc:spChg>
      </pc:sldChg>
      <pc:sldChg chg="addSp modSp mod">
        <pc:chgData name="Issam Toufik" userId="910a7b8e-d50d-42b5-8a90-c9aaeb763a91" providerId="ADAL" clId="{FA1DA4F7-0BCD-4A05-98D9-FC6A5B4500F0}" dt="2022-06-03T21:46:42.163" v="900" actId="14100"/>
        <pc:sldMkLst>
          <pc:docMk/>
          <pc:sldMk cId="1547729043" sldId="910"/>
        </pc:sldMkLst>
        <pc:spChg chg="mod">
          <ac:chgData name="Issam Toufik" userId="910a7b8e-d50d-42b5-8a90-c9aaeb763a91" providerId="ADAL" clId="{FA1DA4F7-0BCD-4A05-98D9-FC6A5B4500F0}" dt="2022-06-03T21:46:15.400" v="896" actId="20577"/>
          <ac:spMkLst>
            <pc:docMk/>
            <pc:sldMk cId="1547729043" sldId="910"/>
            <ac:spMk id="7" creationId="{BA5C966F-0F5D-4795-A7D4-28495EA08930}"/>
          </ac:spMkLst>
        </pc:spChg>
        <pc:graphicFrameChg chg="modGraphic">
          <ac:chgData name="Issam Toufik" userId="910a7b8e-d50d-42b5-8a90-c9aaeb763a91" providerId="ADAL" clId="{FA1DA4F7-0BCD-4A05-98D9-FC6A5B4500F0}" dt="2022-06-03T21:45:59.940" v="894" actId="20577"/>
          <ac:graphicFrameMkLst>
            <pc:docMk/>
            <pc:sldMk cId="1547729043" sldId="910"/>
            <ac:graphicFrameMk id="6" creationId="{0B94C614-AC31-4B32-888B-69807045C9DF}"/>
          </ac:graphicFrameMkLst>
        </pc:graphicFrameChg>
        <pc:cxnChg chg="add mod">
          <ac:chgData name="Issam Toufik" userId="910a7b8e-d50d-42b5-8a90-c9aaeb763a91" providerId="ADAL" clId="{FA1DA4F7-0BCD-4A05-98D9-FC6A5B4500F0}" dt="2022-06-03T21:46:42.163" v="900" actId="14100"/>
          <ac:cxnSpMkLst>
            <pc:docMk/>
            <pc:sldMk cId="1547729043" sldId="910"/>
            <ac:cxnSpMk id="3" creationId="{A2755479-F21C-46F4-A328-D92708D9AD5E}"/>
          </ac:cxnSpMkLst>
        </pc:cxnChg>
      </pc:sldChg>
      <pc:sldChg chg="addSp delSp modSp mod">
        <pc:chgData name="Issam Toufik" userId="910a7b8e-d50d-42b5-8a90-c9aaeb763a91" providerId="ADAL" clId="{FA1DA4F7-0BCD-4A05-98D9-FC6A5B4500F0}" dt="2022-06-03T21:11:13.508" v="537"/>
        <pc:sldMkLst>
          <pc:docMk/>
          <pc:sldMk cId="1058135289" sldId="915"/>
        </pc:sldMkLst>
        <pc:graphicFrameChg chg="add del mod">
          <ac:chgData name="Issam Toufik" userId="910a7b8e-d50d-42b5-8a90-c9aaeb763a91" providerId="ADAL" clId="{FA1DA4F7-0BCD-4A05-98D9-FC6A5B4500F0}" dt="2022-06-03T21:08:27.666" v="448" actId="21"/>
          <ac:graphicFrameMkLst>
            <pc:docMk/>
            <pc:sldMk cId="1058135289" sldId="915"/>
            <ac:graphicFrameMk id="8" creationId="{F942CD68-0B13-4D77-A686-D3A57697E35D}"/>
          </ac:graphicFrameMkLst>
        </pc:graphicFrameChg>
        <pc:graphicFrameChg chg="add mod">
          <ac:chgData name="Issam Toufik" userId="910a7b8e-d50d-42b5-8a90-c9aaeb763a91" providerId="ADAL" clId="{FA1DA4F7-0BCD-4A05-98D9-FC6A5B4500F0}" dt="2022-06-03T21:11:13.508" v="537"/>
          <ac:graphicFrameMkLst>
            <pc:docMk/>
            <pc:sldMk cId="1058135289" sldId="915"/>
            <ac:graphicFrameMk id="9" creationId="{2C6FE2B6-9FF6-4EB1-BFD8-43CA3A6FD414}"/>
          </ac:graphicFrameMkLst>
        </pc:graphicFrameChg>
        <pc:graphicFrameChg chg="del mod">
          <ac:chgData name="Issam Toufik" userId="910a7b8e-d50d-42b5-8a90-c9aaeb763a91" providerId="ADAL" clId="{FA1DA4F7-0BCD-4A05-98D9-FC6A5B4500F0}" dt="2022-06-03T21:11:02.874" v="535" actId="478"/>
          <ac:graphicFrameMkLst>
            <pc:docMk/>
            <pc:sldMk cId="1058135289" sldId="915"/>
            <ac:graphicFrameMk id="11" creationId="{F942CD68-0B13-4D77-A686-D3A57697E35D}"/>
          </ac:graphicFrameMkLst>
        </pc:graphicFrameChg>
      </pc:sldChg>
      <pc:sldChg chg="addSp delSp modSp mod">
        <pc:chgData name="Issam Toufik" userId="910a7b8e-d50d-42b5-8a90-c9aaeb763a91" providerId="ADAL" clId="{FA1DA4F7-0BCD-4A05-98D9-FC6A5B4500F0}" dt="2022-06-03T21:31:30.367" v="855" actId="21"/>
        <pc:sldMkLst>
          <pc:docMk/>
          <pc:sldMk cId="396043029" sldId="917"/>
        </pc:sldMkLst>
        <pc:graphicFrameChg chg="del">
          <ac:chgData name="Issam Toufik" userId="910a7b8e-d50d-42b5-8a90-c9aaeb763a91" providerId="ADAL" clId="{FA1DA4F7-0BCD-4A05-98D9-FC6A5B4500F0}" dt="2022-06-03T21:29:08.676" v="831" actId="478"/>
          <ac:graphicFrameMkLst>
            <pc:docMk/>
            <pc:sldMk cId="396043029" sldId="917"/>
            <ac:graphicFrameMk id="4" creationId="{CE55E412-E775-4278-8F61-9F7632E2C5D3}"/>
          </ac:graphicFrameMkLst>
        </pc:graphicFrameChg>
        <pc:graphicFrameChg chg="add del mod">
          <ac:chgData name="Issam Toufik" userId="910a7b8e-d50d-42b5-8a90-c9aaeb763a91" providerId="ADAL" clId="{FA1DA4F7-0BCD-4A05-98D9-FC6A5B4500F0}" dt="2022-06-03T21:29:01.341" v="830" actId="21"/>
          <ac:graphicFrameMkLst>
            <pc:docMk/>
            <pc:sldMk cId="396043029" sldId="917"/>
            <ac:graphicFrameMk id="5" creationId="{CE55E412-E775-4278-8F61-9F7632E2C5D3}"/>
          </ac:graphicFrameMkLst>
        </pc:graphicFrameChg>
        <pc:graphicFrameChg chg="add mod">
          <ac:chgData name="Issam Toufik" userId="910a7b8e-d50d-42b5-8a90-c9aaeb763a91" providerId="ADAL" clId="{FA1DA4F7-0BCD-4A05-98D9-FC6A5B4500F0}" dt="2022-06-03T21:29:43.575" v="836" actId="14100"/>
          <ac:graphicFrameMkLst>
            <pc:docMk/>
            <pc:sldMk cId="396043029" sldId="917"/>
            <ac:graphicFrameMk id="6" creationId="{8C9EBB9C-EEE8-44F8-89CA-F2B6900B28F2}"/>
          </ac:graphicFrameMkLst>
        </pc:graphicFrameChg>
        <pc:graphicFrameChg chg="add del mod">
          <ac:chgData name="Issam Toufik" userId="910a7b8e-d50d-42b5-8a90-c9aaeb763a91" providerId="ADAL" clId="{FA1DA4F7-0BCD-4A05-98D9-FC6A5B4500F0}" dt="2022-06-03T21:30:39.438" v="846" actId="21"/>
          <ac:graphicFrameMkLst>
            <pc:docMk/>
            <pc:sldMk cId="396043029" sldId="917"/>
            <ac:graphicFrameMk id="7" creationId="{AA4AC9EE-8872-41FF-AA76-12DA548B02F1}"/>
          </ac:graphicFrameMkLst>
        </pc:graphicFrameChg>
        <pc:graphicFrameChg chg="add del mod">
          <ac:chgData name="Issam Toufik" userId="910a7b8e-d50d-42b5-8a90-c9aaeb763a91" providerId="ADAL" clId="{FA1DA4F7-0BCD-4A05-98D9-FC6A5B4500F0}" dt="2022-06-03T21:31:30.367" v="855" actId="21"/>
          <ac:graphicFrameMkLst>
            <pc:docMk/>
            <pc:sldMk cId="396043029" sldId="917"/>
            <ac:graphicFrameMk id="8" creationId="{80D21E37-93BB-458D-9640-7277E0B9E72E}"/>
          </ac:graphicFrameMkLst>
        </pc:graphicFrameChg>
      </pc:sldChg>
      <pc:sldChg chg="delSp modSp mod">
        <pc:chgData name="Issam Toufik" userId="910a7b8e-d50d-42b5-8a90-c9aaeb763a91" providerId="ADAL" clId="{FA1DA4F7-0BCD-4A05-98D9-FC6A5B4500F0}" dt="2022-06-02T13:50:54.286" v="46" actId="478"/>
        <pc:sldMkLst>
          <pc:docMk/>
          <pc:sldMk cId="4047862151" sldId="925"/>
        </pc:sldMkLst>
        <pc:spChg chg="del">
          <ac:chgData name="Issam Toufik" userId="910a7b8e-d50d-42b5-8a90-c9aaeb763a91" providerId="ADAL" clId="{FA1DA4F7-0BCD-4A05-98D9-FC6A5B4500F0}" dt="2022-06-02T13:50:52.558" v="45" actId="478"/>
          <ac:spMkLst>
            <pc:docMk/>
            <pc:sldMk cId="4047862151" sldId="925"/>
            <ac:spMk id="3" creationId="{6476CCFD-7B63-4D0B-AD22-2A4E63505173}"/>
          </ac:spMkLst>
        </pc:spChg>
        <pc:spChg chg="mod">
          <ac:chgData name="Issam Toufik" userId="910a7b8e-d50d-42b5-8a90-c9aaeb763a91" providerId="ADAL" clId="{FA1DA4F7-0BCD-4A05-98D9-FC6A5B4500F0}" dt="2022-06-02T13:50:49.631" v="44" actId="20577"/>
          <ac:spMkLst>
            <pc:docMk/>
            <pc:sldMk cId="4047862151" sldId="925"/>
            <ac:spMk id="4" creationId="{E8A6ADC6-C193-4AE0-AD29-B0F8F402AC4A}"/>
          </ac:spMkLst>
        </pc:spChg>
        <pc:picChg chg="del">
          <ac:chgData name="Issam Toufik" userId="910a7b8e-d50d-42b5-8a90-c9aaeb763a91" providerId="ADAL" clId="{FA1DA4F7-0BCD-4A05-98D9-FC6A5B4500F0}" dt="2022-06-02T13:50:54.286" v="46" actId="478"/>
          <ac:picMkLst>
            <pc:docMk/>
            <pc:sldMk cId="4047862151" sldId="925"/>
            <ac:picMk id="6" creationId="{BAF90B7D-A39A-4557-A1E7-7F2E68678A7D}"/>
          </ac:picMkLst>
        </pc:picChg>
      </pc:sldChg>
      <pc:sldChg chg="del">
        <pc:chgData name="Issam Toufik" userId="910a7b8e-d50d-42b5-8a90-c9aaeb763a91" providerId="ADAL" clId="{FA1DA4F7-0BCD-4A05-98D9-FC6A5B4500F0}" dt="2022-06-02T13:50:59.162" v="47" actId="47"/>
        <pc:sldMkLst>
          <pc:docMk/>
          <pc:sldMk cId="145996142" sldId="926"/>
        </pc:sldMkLst>
      </pc:sldChg>
      <pc:sldChg chg="addSp delSp modSp mod">
        <pc:chgData name="Issam Toufik" userId="910a7b8e-d50d-42b5-8a90-c9aaeb763a91" providerId="ADAL" clId="{FA1DA4F7-0BCD-4A05-98D9-FC6A5B4500F0}" dt="2022-06-03T21:01:55.446" v="243" actId="1036"/>
        <pc:sldMkLst>
          <pc:docMk/>
          <pc:sldMk cId="1095153047" sldId="927"/>
        </pc:sldMkLst>
        <pc:spChg chg="add mod">
          <ac:chgData name="Issam Toufik" userId="910a7b8e-d50d-42b5-8a90-c9aaeb763a91" providerId="ADAL" clId="{FA1DA4F7-0BCD-4A05-98D9-FC6A5B4500F0}" dt="2022-06-03T21:01:55.446" v="243" actId="1036"/>
          <ac:spMkLst>
            <pc:docMk/>
            <pc:sldMk cId="1095153047" sldId="927"/>
            <ac:spMk id="5" creationId="{4E02AC59-09AA-423D-816B-0545E32716CF}"/>
          </ac:spMkLst>
        </pc:spChg>
        <pc:graphicFrameChg chg="add mod">
          <ac:chgData name="Issam Toufik" userId="910a7b8e-d50d-42b5-8a90-c9aaeb763a91" providerId="ADAL" clId="{FA1DA4F7-0BCD-4A05-98D9-FC6A5B4500F0}" dt="2022-06-03T21:01:39.212" v="233" actId="1076"/>
          <ac:graphicFrameMkLst>
            <pc:docMk/>
            <pc:sldMk cId="1095153047" sldId="927"/>
            <ac:graphicFrameMk id="4" creationId="{AF51E184-7F98-454D-BA06-6FBE37DA9A5F}"/>
          </ac:graphicFrameMkLst>
        </pc:graphicFrameChg>
        <pc:graphicFrameChg chg="del">
          <ac:chgData name="Issam Toufik" userId="910a7b8e-d50d-42b5-8a90-c9aaeb763a91" providerId="ADAL" clId="{FA1DA4F7-0BCD-4A05-98D9-FC6A5B4500F0}" dt="2022-06-03T20:59:40.711" v="203" actId="478"/>
          <ac:graphicFrameMkLst>
            <pc:docMk/>
            <pc:sldMk cId="1095153047" sldId="927"/>
            <ac:graphicFrameMk id="7" creationId="{AF51E184-7F98-454D-BA06-6FBE37DA9A5F}"/>
          </ac:graphicFrameMkLst>
        </pc:graphicFrameChg>
      </pc:sldChg>
      <pc:sldChg chg="addSp delSp modSp mod">
        <pc:chgData name="Issam Toufik" userId="910a7b8e-d50d-42b5-8a90-c9aaeb763a91" providerId="ADAL" clId="{FA1DA4F7-0BCD-4A05-98D9-FC6A5B4500F0}" dt="2022-06-03T21:11:59.358" v="546" actId="21"/>
        <pc:sldMkLst>
          <pc:docMk/>
          <pc:sldMk cId="1861913278" sldId="929"/>
        </pc:sldMkLst>
        <pc:graphicFrameChg chg="add del mod">
          <ac:chgData name="Issam Toufik" userId="910a7b8e-d50d-42b5-8a90-c9aaeb763a91" providerId="ADAL" clId="{FA1DA4F7-0BCD-4A05-98D9-FC6A5B4500F0}" dt="2022-06-03T21:05:18.767" v="292" actId="478"/>
          <ac:graphicFrameMkLst>
            <pc:docMk/>
            <pc:sldMk cId="1861913278" sldId="929"/>
            <ac:graphicFrameMk id="6" creationId="{E49F2562-71B8-40E7-B4D8-C4DEBE4F0A50}"/>
          </ac:graphicFrameMkLst>
        </pc:graphicFrameChg>
        <pc:graphicFrameChg chg="add mod">
          <ac:chgData name="Issam Toufik" userId="910a7b8e-d50d-42b5-8a90-c9aaeb763a91" providerId="ADAL" clId="{FA1DA4F7-0BCD-4A05-98D9-FC6A5B4500F0}" dt="2022-06-03T21:03:30.267" v="248"/>
          <ac:graphicFrameMkLst>
            <pc:docMk/>
            <pc:sldMk cId="1861913278" sldId="929"/>
            <ac:graphicFrameMk id="7" creationId="{E49F2562-71B8-40E7-B4D8-C4DEBE4F0A50}"/>
          </ac:graphicFrameMkLst>
        </pc:graphicFrameChg>
        <pc:graphicFrameChg chg="add mod">
          <ac:chgData name="Issam Toufik" userId="910a7b8e-d50d-42b5-8a90-c9aaeb763a91" providerId="ADAL" clId="{FA1DA4F7-0BCD-4A05-98D9-FC6A5B4500F0}" dt="2022-06-03T21:07:57.235" v="443" actId="14100"/>
          <ac:graphicFrameMkLst>
            <pc:docMk/>
            <pc:sldMk cId="1861913278" sldId="929"/>
            <ac:graphicFrameMk id="8" creationId="{E49F2562-71B8-40E7-B4D8-C4DEBE4F0A50}"/>
          </ac:graphicFrameMkLst>
        </pc:graphicFrameChg>
        <pc:graphicFrameChg chg="add del mod">
          <ac:chgData name="Issam Toufik" userId="910a7b8e-d50d-42b5-8a90-c9aaeb763a91" providerId="ADAL" clId="{FA1DA4F7-0BCD-4A05-98D9-FC6A5B4500F0}" dt="2022-06-03T21:08:00.074" v="444" actId="478"/>
          <ac:graphicFrameMkLst>
            <pc:docMk/>
            <pc:sldMk cId="1861913278" sldId="929"/>
            <ac:graphicFrameMk id="9" creationId="{A48B364F-DE7B-4BA2-9E09-CD254D83FF4F}"/>
          </ac:graphicFrameMkLst>
        </pc:graphicFrameChg>
        <pc:graphicFrameChg chg="add del mod">
          <ac:chgData name="Issam Toufik" userId="910a7b8e-d50d-42b5-8a90-c9aaeb763a91" providerId="ADAL" clId="{FA1DA4F7-0BCD-4A05-98D9-FC6A5B4500F0}" dt="2022-06-03T21:11:59.358" v="546" actId="21"/>
          <ac:graphicFrameMkLst>
            <pc:docMk/>
            <pc:sldMk cId="1861913278" sldId="929"/>
            <ac:graphicFrameMk id="10" creationId="{7F66B777-C21B-42B3-9D2D-824108C7629D}"/>
          </ac:graphicFrameMkLst>
        </pc:graphicFrameChg>
      </pc:sldChg>
      <pc:sldChg chg="addSp delSp modSp mod">
        <pc:chgData name="Issam Toufik" userId="910a7b8e-d50d-42b5-8a90-c9aaeb763a91" providerId="ADAL" clId="{FA1DA4F7-0BCD-4A05-98D9-FC6A5B4500F0}" dt="2022-06-03T21:35:57.934" v="893" actId="27918"/>
        <pc:sldMkLst>
          <pc:docMk/>
          <pc:sldMk cId="779374631" sldId="931"/>
        </pc:sldMkLst>
        <pc:graphicFrameChg chg="add mod">
          <ac:chgData name="Issam Toufik" userId="910a7b8e-d50d-42b5-8a90-c9aaeb763a91" providerId="ADAL" clId="{FA1DA4F7-0BCD-4A05-98D9-FC6A5B4500F0}" dt="2022-06-03T21:30:23.551" v="840"/>
          <ac:graphicFrameMkLst>
            <pc:docMk/>
            <pc:sldMk cId="779374631" sldId="931"/>
            <ac:graphicFrameMk id="4" creationId="{AA4AC9EE-8872-41FF-AA76-12DA548B02F1}"/>
          </ac:graphicFrameMkLst>
        </pc:graphicFrameChg>
        <pc:graphicFrameChg chg="add mod">
          <ac:chgData name="Issam Toufik" userId="910a7b8e-d50d-42b5-8a90-c9aaeb763a91" providerId="ADAL" clId="{FA1DA4F7-0BCD-4A05-98D9-FC6A5B4500F0}" dt="2022-06-03T21:35:29.729" v="881" actId="207"/>
          <ac:graphicFrameMkLst>
            <pc:docMk/>
            <pc:sldMk cId="779374631" sldId="931"/>
            <ac:graphicFrameMk id="5" creationId="{EF12EDD1-730F-465A-93AB-2314EF9C7662}"/>
          </ac:graphicFrameMkLst>
        </pc:graphicFrameChg>
        <pc:graphicFrameChg chg="add del">
          <ac:chgData name="Issam Toufik" userId="910a7b8e-d50d-42b5-8a90-c9aaeb763a91" providerId="ADAL" clId="{FA1DA4F7-0BCD-4A05-98D9-FC6A5B4500F0}" dt="2022-06-03T21:30:49.027" v="847" actId="478"/>
          <ac:graphicFrameMkLst>
            <pc:docMk/>
            <pc:sldMk cId="779374631" sldId="931"/>
            <ac:graphicFrameMk id="6" creationId="{AA4AC9EE-8872-41FF-AA76-12DA548B02F1}"/>
          </ac:graphicFrameMkLst>
        </pc:graphicFrameChg>
      </pc:sldChg>
      <pc:sldChg chg="addSp delSp modSp mod">
        <pc:chgData name="Issam Toufik" userId="910a7b8e-d50d-42b5-8a90-c9aaeb763a91" providerId="ADAL" clId="{FA1DA4F7-0BCD-4A05-98D9-FC6A5B4500F0}" dt="2022-06-03T21:31:41.256" v="859"/>
        <pc:sldMkLst>
          <pc:docMk/>
          <pc:sldMk cId="2407511947" sldId="932"/>
        </pc:sldMkLst>
        <pc:graphicFrameChg chg="del">
          <ac:chgData name="Issam Toufik" userId="910a7b8e-d50d-42b5-8a90-c9aaeb763a91" providerId="ADAL" clId="{FA1DA4F7-0BCD-4A05-98D9-FC6A5B4500F0}" dt="2022-06-03T21:31:36.273" v="856" actId="478"/>
          <ac:graphicFrameMkLst>
            <pc:docMk/>
            <pc:sldMk cId="2407511947" sldId="932"/>
            <ac:graphicFrameMk id="4" creationId="{80D21E37-93BB-458D-9640-7277E0B9E72E}"/>
          </ac:graphicFrameMkLst>
        </pc:graphicFrameChg>
        <pc:graphicFrameChg chg="add mod">
          <ac:chgData name="Issam Toufik" userId="910a7b8e-d50d-42b5-8a90-c9aaeb763a91" providerId="ADAL" clId="{FA1DA4F7-0BCD-4A05-98D9-FC6A5B4500F0}" dt="2022-06-03T21:31:41.256" v="859"/>
          <ac:graphicFrameMkLst>
            <pc:docMk/>
            <pc:sldMk cId="2407511947" sldId="932"/>
            <ac:graphicFrameMk id="5" creationId="{78978A29-A8B1-4CBE-BDEB-EB6D04B8D6AB}"/>
          </ac:graphicFrameMkLst>
        </pc:graphicFrameChg>
      </pc:sldChg>
      <pc:sldChg chg="addSp delSp modSp mod">
        <pc:chgData name="Issam Toufik" userId="910a7b8e-d50d-42b5-8a90-c9aaeb763a91" providerId="ADAL" clId="{FA1DA4F7-0BCD-4A05-98D9-FC6A5B4500F0}" dt="2022-06-03T21:33:13.614" v="867" actId="20577"/>
        <pc:sldMkLst>
          <pc:docMk/>
          <pc:sldMk cId="3755902826" sldId="961"/>
        </pc:sldMkLst>
        <pc:spChg chg="mod">
          <ac:chgData name="Issam Toufik" userId="910a7b8e-d50d-42b5-8a90-c9aaeb763a91" providerId="ADAL" clId="{FA1DA4F7-0BCD-4A05-98D9-FC6A5B4500F0}" dt="2022-06-03T21:32:44.443" v="866" actId="20577"/>
          <ac:spMkLst>
            <pc:docMk/>
            <pc:sldMk cId="3755902826" sldId="961"/>
            <ac:spMk id="2" creationId="{8B979BE4-0D0E-4BB0-BC15-2E07CB8BC9AB}"/>
          </ac:spMkLst>
        </pc:spChg>
        <pc:graphicFrameChg chg="add mod">
          <ac:chgData name="Issam Toufik" userId="910a7b8e-d50d-42b5-8a90-c9aaeb763a91" providerId="ADAL" clId="{FA1DA4F7-0BCD-4A05-98D9-FC6A5B4500F0}" dt="2022-06-03T21:33:13.614" v="867" actId="20577"/>
          <ac:graphicFrameMkLst>
            <pc:docMk/>
            <pc:sldMk cId="3755902826" sldId="961"/>
            <ac:graphicFrameMk id="4" creationId="{3C0C1278-C59B-4EB6-84C3-40DAA8C9D434}"/>
          </ac:graphicFrameMkLst>
        </pc:graphicFrameChg>
        <pc:graphicFrameChg chg="del">
          <ac:chgData name="Issam Toufik" userId="910a7b8e-d50d-42b5-8a90-c9aaeb763a91" providerId="ADAL" clId="{FA1DA4F7-0BCD-4A05-98D9-FC6A5B4500F0}" dt="2022-06-03T21:15:23.919" v="672" actId="478"/>
          <ac:graphicFrameMkLst>
            <pc:docMk/>
            <pc:sldMk cId="3755902826" sldId="961"/>
            <ac:graphicFrameMk id="5" creationId="{3C0C1278-C59B-4EB6-84C3-40DAA8C9D434}"/>
          </ac:graphicFrameMkLst>
        </pc:graphicFrameChg>
        <pc:graphicFrameChg chg="add del mod">
          <ac:chgData name="Issam Toufik" userId="910a7b8e-d50d-42b5-8a90-c9aaeb763a91" providerId="ADAL" clId="{FA1DA4F7-0BCD-4A05-98D9-FC6A5B4500F0}" dt="2022-06-03T21:16:37.419" v="697" actId="21"/>
          <ac:graphicFrameMkLst>
            <pc:docMk/>
            <pc:sldMk cId="3755902826" sldId="961"/>
            <ac:graphicFrameMk id="6" creationId="{47F2EF97-D3AB-4C02-8384-45C7EF58265A}"/>
          </ac:graphicFrameMkLst>
        </pc:graphicFrameChg>
        <pc:graphicFrameChg chg="add del mod">
          <ac:chgData name="Issam Toufik" userId="910a7b8e-d50d-42b5-8a90-c9aaeb763a91" providerId="ADAL" clId="{FA1DA4F7-0BCD-4A05-98D9-FC6A5B4500F0}" dt="2022-06-03T21:26:37.989" v="799" actId="21"/>
          <ac:graphicFrameMkLst>
            <pc:docMk/>
            <pc:sldMk cId="3755902826" sldId="961"/>
            <ac:graphicFrameMk id="7" creationId="{FBA87C1A-EFFC-45C5-AF35-4F5B023944B6}"/>
          </ac:graphicFrameMkLst>
        </pc:graphicFrameChg>
      </pc:sldChg>
      <pc:sldChg chg="addSp delSp modSp mod">
        <pc:chgData name="Issam Toufik" userId="910a7b8e-d50d-42b5-8a90-c9aaeb763a91" providerId="ADAL" clId="{FA1DA4F7-0BCD-4A05-98D9-FC6A5B4500F0}" dt="2022-06-03T21:32:23.006" v="863" actId="20577"/>
        <pc:sldMkLst>
          <pc:docMk/>
          <pc:sldMk cId="2346672909" sldId="962"/>
        </pc:sldMkLst>
        <pc:spChg chg="mod">
          <ac:chgData name="Issam Toufik" userId="910a7b8e-d50d-42b5-8a90-c9aaeb763a91" providerId="ADAL" clId="{FA1DA4F7-0BCD-4A05-98D9-FC6A5B4500F0}" dt="2022-06-03T21:32:23.006" v="863" actId="20577"/>
          <ac:spMkLst>
            <pc:docMk/>
            <pc:sldMk cId="2346672909" sldId="962"/>
            <ac:spMk id="2" creationId="{8B979BE4-0D0E-4BB0-BC15-2E07CB8BC9AB}"/>
          </ac:spMkLst>
        </pc:spChg>
        <pc:graphicFrameChg chg="add mod">
          <ac:chgData name="Issam Toufik" userId="910a7b8e-d50d-42b5-8a90-c9aaeb763a91" providerId="ADAL" clId="{FA1DA4F7-0BCD-4A05-98D9-FC6A5B4500F0}" dt="2022-06-03T21:32:19.547" v="862" actId="20577"/>
          <ac:graphicFrameMkLst>
            <pc:docMk/>
            <pc:sldMk cId="2346672909" sldId="962"/>
            <ac:graphicFrameMk id="4" creationId="{EAD63818-3D3F-4459-B47C-B5E42F80FBFB}"/>
          </ac:graphicFrameMkLst>
        </pc:graphicFrameChg>
        <pc:graphicFrameChg chg="del mod">
          <ac:chgData name="Issam Toufik" userId="910a7b8e-d50d-42b5-8a90-c9aaeb763a91" providerId="ADAL" clId="{FA1DA4F7-0BCD-4A05-98D9-FC6A5B4500F0}" dt="2022-06-03T21:25:10.887" v="787" actId="478"/>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FA1DA4F7-0BCD-4A05-98D9-FC6A5B4500F0}" dt="2022-06-03T21:32:13.923" v="861" actId="20577"/>
        <pc:sldMkLst>
          <pc:docMk/>
          <pc:sldMk cId="3242984773" sldId="963"/>
        </pc:sldMkLst>
        <pc:spChg chg="mod">
          <ac:chgData name="Issam Toufik" userId="910a7b8e-d50d-42b5-8a90-c9aaeb763a91" providerId="ADAL" clId="{FA1DA4F7-0BCD-4A05-98D9-FC6A5B4500F0}" dt="2022-06-03T21:32:08.835" v="860" actId="20577"/>
          <ac:spMkLst>
            <pc:docMk/>
            <pc:sldMk cId="3242984773" sldId="963"/>
            <ac:spMk id="2" creationId="{8B979BE4-0D0E-4BB0-BC15-2E07CB8BC9AB}"/>
          </ac:spMkLst>
        </pc:spChg>
        <pc:graphicFrameChg chg="del mod">
          <ac:chgData name="Issam Toufik" userId="910a7b8e-d50d-42b5-8a90-c9aaeb763a91" providerId="ADAL" clId="{FA1DA4F7-0BCD-4A05-98D9-FC6A5B4500F0}" dt="2022-06-03T21:28:17.432" v="821" actId="478"/>
          <ac:graphicFrameMkLst>
            <pc:docMk/>
            <pc:sldMk cId="3242984773" sldId="963"/>
            <ac:graphicFrameMk id="4" creationId="{BBB56E96-0CA2-4E05-95AE-62D0B1759AF4}"/>
          </ac:graphicFrameMkLst>
        </pc:graphicFrameChg>
        <pc:graphicFrameChg chg="add del mod">
          <ac:chgData name="Issam Toufik" userId="910a7b8e-d50d-42b5-8a90-c9aaeb763a91" providerId="ADAL" clId="{FA1DA4F7-0BCD-4A05-98D9-FC6A5B4500F0}" dt="2022-06-03T21:26:26.140" v="794" actId="21"/>
          <ac:graphicFrameMkLst>
            <pc:docMk/>
            <pc:sldMk cId="3242984773" sldId="963"/>
            <ac:graphicFrameMk id="5" creationId="{BBB56E96-0CA2-4E05-95AE-62D0B1759AF4}"/>
          </ac:graphicFrameMkLst>
        </pc:graphicFrameChg>
        <pc:graphicFrameChg chg="add mod">
          <ac:chgData name="Issam Toufik" userId="910a7b8e-d50d-42b5-8a90-c9aaeb763a91" providerId="ADAL" clId="{FA1DA4F7-0BCD-4A05-98D9-FC6A5B4500F0}" dt="2022-06-03T21:32:13.923" v="861" actId="20577"/>
          <ac:graphicFrameMkLst>
            <pc:docMk/>
            <pc:sldMk cId="3242984773" sldId="963"/>
            <ac:graphicFrameMk id="6" creationId="{0CD68829-0E7E-4475-B9D5-CE34F4A6C03F}"/>
          </ac:graphicFrameMkLst>
        </pc:graphicFrameChg>
      </pc:sldChg>
      <pc:sldChg chg="addSp delSp modSp mod">
        <pc:chgData name="Issam Toufik" userId="910a7b8e-d50d-42b5-8a90-c9aaeb763a91" providerId="ADAL" clId="{FA1DA4F7-0BCD-4A05-98D9-FC6A5B4500F0}" dt="2022-06-03T21:32:32.155" v="865" actId="20577"/>
        <pc:sldMkLst>
          <pc:docMk/>
          <pc:sldMk cId="1191166300" sldId="964"/>
        </pc:sldMkLst>
        <pc:spChg chg="mod">
          <ac:chgData name="Issam Toufik" userId="910a7b8e-d50d-42b5-8a90-c9aaeb763a91" providerId="ADAL" clId="{FA1DA4F7-0BCD-4A05-98D9-FC6A5B4500F0}" dt="2022-06-03T21:32:28.065" v="864" actId="20577"/>
          <ac:spMkLst>
            <pc:docMk/>
            <pc:sldMk cId="1191166300" sldId="964"/>
            <ac:spMk id="2" creationId="{8B979BE4-0D0E-4BB0-BC15-2E07CB8BC9AB}"/>
          </ac:spMkLst>
        </pc:spChg>
        <pc:graphicFrameChg chg="add mod">
          <ac:chgData name="Issam Toufik" userId="910a7b8e-d50d-42b5-8a90-c9aaeb763a91" providerId="ADAL" clId="{FA1DA4F7-0BCD-4A05-98D9-FC6A5B4500F0}" dt="2022-06-03T21:16:08.979" v="691"/>
          <ac:graphicFrameMkLst>
            <pc:docMk/>
            <pc:sldMk cId="1191166300" sldId="964"/>
            <ac:graphicFrameMk id="4" creationId="{47F2EF97-D3AB-4C02-8384-45C7EF58265A}"/>
          </ac:graphicFrameMkLst>
        </pc:graphicFrameChg>
        <pc:graphicFrameChg chg="del mod">
          <ac:chgData name="Issam Toufik" userId="910a7b8e-d50d-42b5-8a90-c9aaeb763a91" providerId="ADAL" clId="{FA1DA4F7-0BCD-4A05-98D9-FC6A5B4500F0}" dt="2022-06-03T21:17:53.429" v="754" actId="478"/>
          <ac:graphicFrameMkLst>
            <pc:docMk/>
            <pc:sldMk cId="1191166300" sldId="964"/>
            <ac:graphicFrameMk id="5" creationId="{47F2EF97-D3AB-4C02-8384-45C7EF58265A}"/>
          </ac:graphicFrameMkLst>
        </pc:graphicFrameChg>
        <pc:graphicFrameChg chg="add mod">
          <ac:chgData name="Issam Toufik" userId="910a7b8e-d50d-42b5-8a90-c9aaeb763a91" providerId="ADAL" clId="{FA1DA4F7-0BCD-4A05-98D9-FC6A5B4500F0}" dt="2022-06-03T21:32:32.155" v="865" actId="20577"/>
          <ac:graphicFrameMkLst>
            <pc:docMk/>
            <pc:sldMk cId="1191166300" sldId="964"/>
            <ac:graphicFrameMk id="6" creationId="{C75AA21A-B498-436D-A32D-648C6528F8CA}"/>
          </ac:graphicFrameMkLst>
        </pc:graphicFrameChg>
        <pc:graphicFrameChg chg="add del mod">
          <ac:chgData name="Issam Toufik" userId="910a7b8e-d50d-42b5-8a90-c9aaeb763a91" providerId="ADAL" clId="{FA1DA4F7-0BCD-4A05-98D9-FC6A5B4500F0}" dt="2022-06-03T21:19:30.938" v="767" actId="21"/>
          <ac:graphicFrameMkLst>
            <pc:docMk/>
            <pc:sldMk cId="1191166300" sldId="964"/>
            <ac:graphicFrameMk id="7" creationId="{F1B4023B-8479-4372-A903-BBC90C5F1199}"/>
          </ac:graphicFrameMkLst>
        </pc:graphicFrameChg>
      </pc:sldChg>
      <pc:sldChg chg="addSp delSp modSp mod">
        <pc:chgData name="Issam Toufik" userId="910a7b8e-d50d-42b5-8a90-c9aaeb763a91" providerId="ADAL" clId="{FA1DA4F7-0BCD-4A05-98D9-FC6A5B4500F0}" dt="2022-06-28T09:26:02.810" v="2042" actId="478"/>
        <pc:sldMkLst>
          <pc:docMk/>
          <pc:sldMk cId="1235364315" sldId="966"/>
        </pc:sldMkLst>
        <pc:spChg chg="del">
          <ac:chgData name="Issam Toufik" userId="910a7b8e-d50d-42b5-8a90-c9aaeb763a91" providerId="ADAL" clId="{FA1DA4F7-0BCD-4A05-98D9-FC6A5B4500F0}" dt="2022-06-28T09:26:02.810" v="2042" actId="478"/>
          <ac:spMkLst>
            <pc:docMk/>
            <pc:sldMk cId="1235364315" sldId="966"/>
            <ac:spMk id="2" creationId="{C8EE3193-6C38-4BA6-BDD2-9FA39D8D4CD8}"/>
          </ac:spMkLst>
        </pc:spChg>
        <pc:spChg chg="add mod">
          <ac:chgData name="Issam Toufik" userId="910a7b8e-d50d-42b5-8a90-c9aaeb763a91" providerId="ADAL" clId="{FA1DA4F7-0BCD-4A05-98D9-FC6A5B4500F0}" dt="2022-06-28T09:26:02.810" v="2042" actId="478"/>
          <ac:spMkLst>
            <pc:docMk/>
            <pc:sldMk cId="1235364315" sldId="966"/>
            <ac:spMk id="3" creationId="{E615D784-AEBC-4C44-AFB1-F4DB16E8FA1F}"/>
          </ac:spMkLst>
        </pc:spChg>
        <pc:spChg chg="del">
          <ac:chgData name="Issam Toufik" userId="910a7b8e-d50d-42b5-8a90-c9aaeb763a91" providerId="ADAL" clId="{FA1DA4F7-0BCD-4A05-98D9-FC6A5B4500F0}" dt="2022-06-02T13:51:03.022" v="48" actId="478"/>
          <ac:spMkLst>
            <pc:docMk/>
            <pc:sldMk cId="1235364315" sldId="966"/>
            <ac:spMk id="164" creationId="{65719CEF-5D19-4AEA-BEB4-38E1B3BC3F08}"/>
          </ac:spMkLst>
        </pc:spChg>
        <pc:spChg chg="del">
          <ac:chgData name="Issam Toufik" userId="910a7b8e-d50d-42b5-8a90-c9aaeb763a91" providerId="ADAL" clId="{FA1DA4F7-0BCD-4A05-98D9-FC6A5B4500F0}" dt="2022-06-02T13:51:04.632" v="49" actId="478"/>
          <ac:spMkLst>
            <pc:docMk/>
            <pc:sldMk cId="1235364315" sldId="966"/>
            <ac:spMk id="169" creationId="{17C5DADE-661B-4808-975E-8984FA62D5D9}"/>
          </ac:spMkLst>
        </pc:spChg>
      </pc:sldChg>
      <pc:sldChg chg="addSp delSp modSp mod">
        <pc:chgData name="Issam Toufik" userId="910a7b8e-d50d-42b5-8a90-c9aaeb763a91" providerId="ADAL" clId="{FA1DA4F7-0BCD-4A05-98D9-FC6A5B4500F0}" dt="2022-06-03T21:12:14.927" v="552" actId="21"/>
        <pc:sldMkLst>
          <pc:docMk/>
          <pc:sldMk cId="1226873881" sldId="973"/>
        </pc:sldMkLst>
        <pc:graphicFrameChg chg="del mod">
          <ac:chgData name="Issam Toufik" userId="910a7b8e-d50d-42b5-8a90-c9aaeb763a91" providerId="ADAL" clId="{FA1DA4F7-0BCD-4A05-98D9-FC6A5B4500F0}" dt="2022-06-03T21:07:13.552" v="355" actId="478"/>
          <ac:graphicFrameMkLst>
            <pc:docMk/>
            <pc:sldMk cId="1226873881" sldId="973"/>
            <ac:graphicFrameMk id="8" creationId="{800F9579-37B0-4A83-BC55-5C23AD57116E}"/>
          </ac:graphicFrameMkLst>
        </pc:graphicFrameChg>
        <pc:graphicFrameChg chg="add mod">
          <ac:chgData name="Issam Toufik" userId="910a7b8e-d50d-42b5-8a90-c9aaeb763a91" providerId="ADAL" clId="{FA1DA4F7-0BCD-4A05-98D9-FC6A5B4500F0}" dt="2022-06-03T21:07:27.809" v="412" actId="1035"/>
          <ac:graphicFrameMkLst>
            <pc:docMk/>
            <pc:sldMk cId="1226873881" sldId="973"/>
            <ac:graphicFrameMk id="9" creationId="{800F9579-37B0-4A83-BC55-5C23AD57116E}"/>
          </ac:graphicFrameMkLst>
        </pc:graphicFrameChg>
        <pc:graphicFrameChg chg="add del mod">
          <ac:chgData name="Issam Toufik" userId="910a7b8e-d50d-42b5-8a90-c9aaeb763a91" providerId="ADAL" clId="{FA1DA4F7-0BCD-4A05-98D9-FC6A5B4500F0}" dt="2022-06-03T21:08:41.456" v="453" actId="21"/>
          <ac:graphicFrameMkLst>
            <pc:docMk/>
            <pc:sldMk cId="1226873881" sldId="973"/>
            <ac:graphicFrameMk id="11" creationId="{107D9121-BB03-4417-8688-FBBEE2A1E3E8}"/>
          </ac:graphicFrameMkLst>
        </pc:graphicFrameChg>
        <pc:graphicFrameChg chg="add del mod">
          <ac:chgData name="Issam Toufik" userId="910a7b8e-d50d-42b5-8a90-c9aaeb763a91" providerId="ADAL" clId="{FA1DA4F7-0BCD-4A05-98D9-FC6A5B4500F0}" dt="2022-06-03T21:12:14.927" v="552" actId="21"/>
          <ac:graphicFrameMkLst>
            <pc:docMk/>
            <pc:sldMk cId="1226873881" sldId="973"/>
            <ac:graphicFrameMk id="12" creationId="{33809243-67A9-4C7E-9112-9175558E23F2}"/>
          </ac:graphicFrameMkLst>
        </pc:graphicFrameChg>
      </pc:sldChg>
      <pc:sldChg chg="addSp delSp modSp mod">
        <pc:chgData name="Issam Toufik" userId="910a7b8e-d50d-42b5-8a90-c9aaeb763a91" providerId="ADAL" clId="{FA1DA4F7-0BCD-4A05-98D9-FC6A5B4500F0}" dt="2022-06-03T21:14:19.665" v="630"/>
        <pc:sldMkLst>
          <pc:docMk/>
          <pc:sldMk cId="2806566441" sldId="974"/>
        </pc:sldMkLst>
        <pc:graphicFrameChg chg="add mod">
          <ac:chgData name="Issam Toufik" userId="910a7b8e-d50d-42b5-8a90-c9aaeb763a91" providerId="ADAL" clId="{FA1DA4F7-0BCD-4A05-98D9-FC6A5B4500F0}" dt="2022-06-03T21:14:19.665" v="630"/>
          <ac:graphicFrameMkLst>
            <pc:docMk/>
            <pc:sldMk cId="2806566441" sldId="974"/>
            <ac:graphicFrameMk id="8" creationId="{6A086643-F00E-4C40-A201-EE002C982A42}"/>
          </ac:graphicFrameMkLst>
        </pc:graphicFrameChg>
        <pc:graphicFrameChg chg="del mod">
          <ac:chgData name="Issam Toufik" userId="910a7b8e-d50d-42b5-8a90-c9aaeb763a91" providerId="ADAL" clId="{FA1DA4F7-0BCD-4A05-98D9-FC6A5B4500F0}" dt="2022-06-03T21:14:16.503" v="629" actId="478"/>
          <ac:graphicFrameMkLst>
            <pc:docMk/>
            <pc:sldMk cId="2806566441" sldId="974"/>
            <ac:graphicFrameMk id="10" creationId="{7F66B777-C21B-42B3-9D2D-824108C7629D}"/>
          </ac:graphicFrameMkLst>
        </pc:graphicFrameChg>
      </pc:sldChg>
      <pc:sldChg chg="addSp delSp modSp mod">
        <pc:chgData name="Issam Toufik" userId="910a7b8e-d50d-42b5-8a90-c9aaeb763a91" providerId="ADAL" clId="{FA1DA4F7-0BCD-4A05-98D9-FC6A5B4500F0}" dt="2022-06-04T09:09:42.950" v="2041" actId="20577"/>
        <pc:sldMkLst>
          <pc:docMk/>
          <pc:sldMk cId="4183504760" sldId="975"/>
        </pc:sldMkLst>
        <pc:spChg chg="add mod">
          <ac:chgData name="Issam Toufik" userId="910a7b8e-d50d-42b5-8a90-c9aaeb763a91" providerId="ADAL" clId="{FA1DA4F7-0BCD-4A05-98D9-FC6A5B4500F0}" dt="2022-06-04T09:09:42.950" v="2041" actId="20577"/>
          <ac:spMkLst>
            <pc:docMk/>
            <pc:sldMk cId="4183504760" sldId="975"/>
            <ac:spMk id="4" creationId="{01C35609-F20A-44C2-821C-59570A0BBC4E}"/>
          </ac:spMkLst>
        </pc:spChg>
        <pc:spChg chg="del mod">
          <ac:chgData name="Issam Toufik" userId="910a7b8e-d50d-42b5-8a90-c9aaeb763a91" providerId="ADAL" clId="{FA1DA4F7-0BCD-4A05-98D9-FC6A5B4500F0}" dt="2022-06-03T21:49:48.944" v="943"/>
          <ac:spMkLst>
            <pc:docMk/>
            <pc:sldMk cId="4183504760" sldId="975"/>
            <ac:spMk id="10" creationId="{9B6452F4-4B70-4043-84D7-85E2645E3804}"/>
          </ac:spMkLst>
        </pc:spChg>
        <pc:spChg chg="mod">
          <ac:chgData name="Issam Toufik" userId="910a7b8e-d50d-42b5-8a90-c9aaeb763a91" providerId="ADAL" clId="{FA1DA4F7-0BCD-4A05-98D9-FC6A5B4500F0}" dt="2022-06-04T08:45:01.977" v="1789" actId="20577"/>
          <ac:spMkLst>
            <pc:docMk/>
            <pc:sldMk cId="4183504760" sldId="975"/>
            <ac:spMk id="7170" creationId="{3794A7AC-F975-4B82-9FCA-9C67ECE03726}"/>
          </ac:spMkLst>
        </pc:spChg>
      </pc:sldChg>
      <pc:sldChg chg="del">
        <pc:chgData name="Issam Toufik" userId="910a7b8e-d50d-42b5-8a90-c9aaeb763a91" providerId="ADAL" clId="{FA1DA4F7-0BCD-4A05-98D9-FC6A5B4500F0}" dt="2022-06-03T21:50:32.774" v="944" actId="47"/>
        <pc:sldMkLst>
          <pc:docMk/>
          <pc:sldMk cId="3090262089" sldId="977"/>
        </pc:sldMkLst>
      </pc:sldChg>
      <pc:sldChg chg="del">
        <pc:chgData name="Issam Toufik" userId="910a7b8e-d50d-42b5-8a90-c9aaeb763a91" providerId="ADAL" clId="{FA1DA4F7-0BCD-4A05-98D9-FC6A5B4500F0}" dt="2022-06-03T21:50:32.774" v="944" actId="47"/>
        <pc:sldMkLst>
          <pc:docMk/>
          <pc:sldMk cId="1131620192" sldId="982"/>
        </pc:sldMkLst>
      </pc:sldChg>
      <pc:sldChg chg="del">
        <pc:chgData name="Issam Toufik" userId="910a7b8e-d50d-42b5-8a90-c9aaeb763a91" providerId="ADAL" clId="{FA1DA4F7-0BCD-4A05-98D9-FC6A5B4500F0}" dt="2022-06-03T21:50:32.774" v="944" actId="47"/>
        <pc:sldMkLst>
          <pc:docMk/>
          <pc:sldMk cId="4255948731" sldId="983"/>
        </pc:sldMkLst>
      </pc:sldChg>
      <pc:sldChg chg="del">
        <pc:chgData name="Issam Toufik" userId="910a7b8e-d50d-42b5-8a90-c9aaeb763a91" providerId="ADAL" clId="{FA1DA4F7-0BCD-4A05-98D9-FC6A5B4500F0}" dt="2022-06-03T21:50:32.774" v="944" actId="47"/>
        <pc:sldMkLst>
          <pc:docMk/>
          <pc:sldMk cId="658021468" sldId="984"/>
        </pc:sldMkLst>
      </pc:sldChg>
      <pc:sldChg chg="del">
        <pc:chgData name="Issam Toufik" userId="910a7b8e-d50d-42b5-8a90-c9aaeb763a91" providerId="ADAL" clId="{FA1DA4F7-0BCD-4A05-98D9-FC6A5B4500F0}" dt="2022-06-03T21:50:32.774" v="944" actId="47"/>
        <pc:sldMkLst>
          <pc:docMk/>
          <pc:sldMk cId="2755273992" sldId="985"/>
        </pc:sldMkLst>
      </pc:sldChg>
      <pc:sldChg chg="delSp del mod">
        <pc:chgData name="Issam Toufik" userId="910a7b8e-d50d-42b5-8a90-c9aaeb763a91" providerId="ADAL" clId="{FA1DA4F7-0BCD-4A05-98D9-FC6A5B4500F0}" dt="2022-06-04T08:56:31.182" v="1993" actId="47"/>
        <pc:sldMkLst>
          <pc:docMk/>
          <pc:sldMk cId="3785499598" sldId="986"/>
        </pc:sldMkLst>
        <pc:graphicFrameChg chg="del">
          <ac:chgData name="Issam Toufik" userId="910a7b8e-d50d-42b5-8a90-c9aaeb763a91" providerId="ADAL" clId="{FA1DA4F7-0BCD-4A05-98D9-FC6A5B4500F0}" dt="2022-06-03T21:02:34.245" v="244" actId="478"/>
          <ac:graphicFrameMkLst>
            <pc:docMk/>
            <pc:sldMk cId="3785499598" sldId="986"/>
            <ac:graphicFrameMk id="4" creationId="{1E9A77BB-DFA0-40CA-9CA4-1518AD512003}"/>
          </ac:graphicFrameMkLst>
        </pc:graphicFrameChg>
      </pc:sldChg>
      <pc:sldChg chg="del">
        <pc:chgData name="Issam Toufik" userId="910a7b8e-d50d-42b5-8a90-c9aaeb763a91" providerId="ADAL" clId="{FA1DA4F7-0BCD-4A05-98D9-FC6A5B4500F0}" dt="2022-06-03T21:50:32.774" v="944" actId="47"/>
        <pc:sldMkLst>
          <pc:docMk/>
          <pc:sldMk cId="3231507871" sldId="987"/>
        </pc:sldMkLst>
      </pc:sldChg>
      <pc:sldChg chg="add">
        <pc:chgData name="Issam Toufik" userId="910a7b8e-d50d-42b5-8a90-c9aaeb763a91" providerId="ADAL" clId="{FA1DA4F7-0BCD-4A05-98D9-FC6A5B4500F0}" dt="2022-06-03T21:47:30.728" v="901"/>
        <pc:sldMkLst>
          <pc:docMk/>
          <pc:sldMk cId="0" sldId="988"/>
        </pc:sldMkLst>
      </pc:sldChg>
      <pc:sldChg chg="addSp modSp add mod">
        <pc:chgData name="Issam Toufik" userId="910a7b8e-d50d-42b5-8a90-c9aaeb763a91" providerId="ADAL" clId="{FA1DA4F7-0BCD-4A05-98D9-FC6A5B4500F0}" dt="2022-06-03T22:00:44.900" v="1071" actId="1076"/>
        <pc:sldMkLst>
          <pc:docMk/>
          <pc:sldMk cId="2023299866" sldId="989"/>
        </pc:sldMkLst>
        <pc:spChg chg="mod">
          <ac:chgData name="Issam Toufik" userId="910a7b8e-d50d-42b5-8a90-c9aaeb763a91" providerId="ADAL" clId="{FA1DA4F7-0BCD-4A05-98D9-FC6A5B4500F0}" dt="2022-06-03T21:51:09.750" v="1005" actId="20577"/>
          <ac:spMkLst>
            <pc:docMk/>
            <pc:sldMk cId="2023299866" sldId="989"/>
            <ac:spMk id="7170" creationId="{3794A7AC-F975-4B82-9FCA-9C67ECE03726}"/>
          </ac:spMkLst>
        </pc:spChg>
        <pc:graphicFrameChg chg="add mod modGraphic">
          <ac:chgData name="Issam Toufik" userId="910a7b8e-d50d-42b5-8a90-c9aaeb763a91" providerId="ADAL" clId="{FA1DA4F7-0BCD-4A05-98D9-FC6A5B4500F0}" dt="2022-06-03T22:00:44.900" v="1071" actId="1076"/>
          <ac:graphicFrameMkLst>
            <pc:docMk/>
            <pc:sldMk cId="2023299866" sldId="989"/>
            <ac:graphicFrameMk id="2" creationId="{6A790432-FAD1-4E19-A24B-C7659605CC2A}"/>
          </ac:graphicFrameMkLst>
        </pc:graphicFrameChg>
      </pc:sldChg>
      <pc:sldChg chg="delSp modSp add mod">
        <pc:chgData name="Issam Toufik" userId="910a7b8e-d50d-42b5-8a90-c9aaeb763a91" providerId="ADAL" clId="{FA1DA4F7-0BCD-4A05-98D9-FC6A5B4500F0}" dt="2022-06-04T09:03:41.061" v="2036" actId="20577"/>
        <pc:sldMkLst>
          <pc:docMk/>
          <pc:sldMk cId="860019791" sldId="990"/>
        </pc:sldMkLst>
        <pc:spChg chg="del">
          <ac:chgData name="Issam Toufik" userId="910a7b8e-d50d-42b5-8a90-c9aaeb763a91" providerId="ADAL" clId="{FA1DA4F7-0BCD-4A05-98D9-FC6A5B4500F0}" dt="2022-06-03T22:02:46.672" v="1076" actId="478"/>
          <ac:spMkLst>
            <pc:docMk/>
            <pc:sldMk cId="860019791" sldId="990"/>
            <ac:spMk id="5" creationId="{64C62BF8-85CC-4E1E-82D8-B4BBDC7AB2E3}"/>
          </ac:spMkLst>
        </pc:spChg>
        <pc:spChg chg="del mod">
          <ac:chgData name="Issam Toufik" userId="910a7b8e-d50d-42b5-8a90-c9aaeb763a91" providerId="ADAL" clId="{FA1DA4F7-0BCD-4A05-98D9-FC6A5B4500F0}" dt="2022-06-03T22:02:41.262" v="1074" actId="478"/>
          <ac:spMkLst>
            <pc:docMk/>
            <pc:sldMk cId="860019791" sldId="990"/>
            <ac:spMk id="7" creationId="{F55A59D7-220B-4446-AF97-35E1FBF51225}"/>
          </ac:spMkLst>
        </pc:spChg>
        <pc:spChg chg="mod">
          <ac:chgData name="Issam Toufik" userId="910a7b8e-d50d-42b5-8a90-c9aaeb763a91" providerId="ADAL" clId="{FA1DA4F7-0BCD-4A05-98D9-FC6A5B4500F0}" dt="2022-06-03T22:04:57.532" v="1124" actId="20577"/>
          <ac:spMkLst>
            <pc:docMk/>
            <pc:sldMk cId="860019791" sldId="990"/>
            <ac:spMk id="9" creationId="{4BEC5FFE-9EE3-4547-AC04-1005AF2E23C2}"/>
          </ac:spMkLst>
        </pc:spChg>
        <pc:spChg chg="mod">
          <ac:chgData name="Issam Toufik" userId="910a7b8e-d50d-42b5-8a90-c9aaeb763a91" providerId="ADAL" clId="{FA1DA4F7-0BCD-4A05-98D9-FC6A5B4500F0}" dt="2022-06-04T09:03:41.061" v="2036" actId="20577"/>
          <ac:spMkLst>
            <pc:docMk/>
            <pc:sldMk cId="860019791" sldId="990"/>
            <ac:spMk id="7170" creationId="{3794A7AC-F975-4B82-9FCA-9C67ECE03726}"/>
          </ac:spMkLst>
        </pc:spChg>
        <pc:picChg chg="del">
          <ac:chgData name="Issam Toufik" userId="910a7b8e-d50d-42b5-8a90-c9aaeb763a91" providerId="ADAL" clId="{FA1DA4F7-0BCD-4A05-98D9-FC6A5B4500F0}" dt="2022-06-03T22:02:43.088" v="1075" actId="478"/>
          <ac:picMkLst>
            <pc:docMk/>
            <pc:sldMk cId="860019791" sldId="990"/>
            <ac:picMk id="4" creationId="{60C48B5C-EFB9-4B2D-BDD3-D4985C454CAF}"/>
          </ac:picMkLst>
        </pc:picChg>
      </pc:sldChg>
      <pc:sldChg chg="addSp modSp add mod">
        <pc:chgData name="Issam Toufik" userId="910a7b8e-d50d-42b5-8a90-c9aaeb763a91" providerId="ADAL" clId="{FA1DA4F7-0BCD-4A05-98D9-FC6A5B4500F0}" dt="2022-06-04T08:44:05.663" v="1777" actId="20577"/>
        <pc:sldMkLst>
          <pc:docMk/>
          <pc:sldMk cId="2090251114" sldId="991"/>
        </pc:sldMkLst>
        <pc:spChg chg="add mod">
          <ac:chgData name="Issam Toufik" userId="910a7b8e-d50d-42b5-8a90-c9aaeb763a91" providerId="ADAL" clId="{FA1DA4F7-0BCD-4A05-98D9-FC6A5B4500F0}" dt="2022-06-03T22:19:35.249" v="1604" actId="2085"/>
          <ac:spMkLst>
            <pc:docMk/>
            <pc:sldMk cId="2090251114" sldId="991"/>
            <ac:spMk id="9" creationId="{2DFD2894-5C4C-40ED-B160-AA473E213292}"/>
          </ac:spMkLst>
        </pc:spChg>
        <pc:spChg chg="mod">
          <ac:chgData name="Issam Toufik" userId="910a7b8e-d50d-42b5-8a90-c9aaeb763a91" providerId="ADAL" clId="{FA1DA4F7-0BCD-4A05-98D9-FC6A5B4500F0}" dt="2022-06-03T22:19:47.650" v="1610" actId="20577"/>
          <ac:spMkLst>
            <pc:docMk/>
            <pc:sldMk cId="2090251114" sldId="991"/>
            <ac:spMk id="10" creationId="{9B6452F4-4B70-4043-84D7-85E2645E3804}"/>
          </ac:spMkLst>
        </pc:spChg>
        <pc:spChg chg="add mod">
          <ac:chgData name="Issam Toufik" userId="910a7b8e-d50d-42b5-8a90-c9aaeb763a91" providerId="ADAL" clId="{FA1DA4F7-0BCD-4A05-98D9-FC6A5B4500F0}" dt="2022-06-03T22:19:39.937" v="1608" actId="20577"/>
          <ac:spMkLst>
            <pc:docMk/>
            <pc:sldMk cId="2090251114" sldId="991"/>
            <ac:spMk id="11" creationId="{45F9DAE1-E23B-4E1B-A42E-F5F4539B9C37}"/>
          </ac:spMkLst>
        </pc:spChg>
        <pc:spChg chg="mod">
          <ac:chgData name="Issam Toufik" userId="910a7b8e-d50d-42b5-8a90-c9aaeb763a91" providerId="ADAL" clId="{FA1DA4F7-0BCD-4A05-98D9-FC6A5B4500F0}" dt="2022-06-04T08:44:05.663" v="1777" actId="20577"/>
          <ac:spMkLst>
            <pc:docMk/>
            <pc:sldMk cId="2090251114" sldId="991"/>
            <ac:spMk id="7170" creationId="{3794A7AC-F975-4B82-9FCA-9C67ECE03726}"/>
          </ac:spMkLst>
        </pc:spChg>
        <pc:picChg chg="add mod modCrop">
          <ac:chgData name="Issam Toufik" userId="910a7b8e-d50d-42b5-8a90-c9aaeb763a91" providerId="ADAL" clId="{FA1DA4F7-0BCD-4A05-98D9-FC6A5B4500F0}" dt="2022-06-03T22:17:49.919" v="1583" actId="12789"/>
          <ac:picMkLst>
            <pc:docMk/>
            <pc:sldMk cId="2090251114" sldId="991"/>
            <ac:picMk id="3" creationId="{6393EE7E-F75A-42D9-8AC6-4D79AA3D4933}"/>
          </ac:picMkLst>
        </pc:picChg>
        <pc:picChg chg="add mod">
          <ac:chgData name="Issam Toufik" userId="910a7b8e-d50d-42b5-8a90-c9aaeb763a91" providerId="ADAL" clId="{FA1DA4F7-0BCD-4A05-98D9-FC6A5B4500F0}" dt="2022-06-03T22:17:49.919" v="1583" actId="12789"/>
          <ac:picMkLst>
            <pc:docMk/>
            <pc:sldMk cId="2090251114" sldId="991"/>
            <ac:picMk id="5" creationId="{62590A97-1E1F-4E37-B86F-2FFDCD9B2C7F}"/>
          </ac:picMkLst>
        </pc:picChg>
        <pc:picChg chg="add mod modCrop">
          <ac:chgData name="Issam Toufik" userId="910a7b8e-d50d-42b5-8a90-c9aaeb763a91" providerId="ADAL" clId="{FA1DA4F7-0BCD-4A05-98D9-FC6A5B4500F0}" dt="2022-06-03T22:17:49.919" v="1583" actId="12789"/>
          <ac:picMkLst>
            <pc:docMk/>
            <pc:sldMk cId="2090251114" sldId="991"/>
            <ac:picMk id="7" creationId="{14EF077B-C863-48F2-87B7-20B8317C81DE}"/>
          </ac:picMkLst>
        </pc:picChg>
        <pc:cxnChg chg="add mod">
          <ac:chgData name="Issam Toufik" userId="910a7b8e-d50d-42b5-8a90-c9aaeb763a91" providerId="ADAL" clId="{FA1DA4F7-0BCD-4A05-98D9-FC6A5B4500F0}" dt="2022-06-03T22:19:00.418" v="1602" actId="554"/>
          <ac:cxnSpMkLst>
            <pc:docMk/>
            <pc:sldMk cId="2090251114" sldId="991"/>
            <ac:cxnSpMk id="13" creationId="{711C1197-E308-4A79-BCF5-CA851F40E49B}"/>
          </ac:cxnSpMkLst>
        </pc:cxnChg>
        <pc:cxnChg chg="add mod">
          <ac:chgData name="Issam Toufik" userId="910a7b8e-d50d-42b5-8a90-c9aaeb763a91" providerId="ADAL" clId="{FA1DA4F7-0BCD-4A05-98D9-FC6A5B4500F0}" dt="2022-06-03T22:19:00.418" v="1602" actId="554"/>
          <ac:cxnSpMkLst>
            <pc:docMk/>
            <pc:sldMk cId="2090251114" sldId="991"/>
            <ac:cxnSpMk id="15" creationId="{FDAD5833-E50B-4F94-8AEE-99413D81CB7E}"/>
          </ac:cxnSpMkLst>
        </pc:cxnChg>
      </pc:sldChg>
      <pc:sldMasterChg chg="modSldLayout">
        <pc:chgData name="Issam Toufik" userId="910a7b8e-d50d-42b5-8a90-c9aaeb763a91" providerId="ADAL" clId="{FA1DA4F7-0BCD-4A05-98D9-FC6A5B4500F0}" dt="2022-06-02T13:50:30.479" v="35" actId="20577"/>
        <pc:sldMasterMkLst>
          <pc:docMk/>
          <pc:sldMasterMk cId="0" sldId="2147485146"/>
        </pc:sldMasterMkLst>
        <pc:sldLayoutChg chg="modSp mod">
          <pc:chgData name="Issam Toufik" userId="910a7b8e-d50d-42b5-8a90-c9aaeb763a91" providerId="ADAL" clId="{FA1DA4F7-0BCD-4A05-98D9-FC6A5B4500F0}" dt="2022-06-02T13:47:27.074" v="9" actId="20577"/>
          <pc:sldLayoutMkLst>
            <pc:docMk/>
            <pc:sldMasterMk cId="0" sldId="2147485146"/>
            <pc:sldLayoutMk cId="2685061498" sldId="2147485354"/>
          </pc:sldLayoutMkLst>
          <pc:spChg chg="mod">
            <ac:chgData name="Issam Toufik" userId="910a7b8e-d50d-42b5-8a90-c9aaeb763a91" providerId="ADAL" clId="{FA1DA4F7-0BCD-4A05-98D9-FC6A5B4500F0}" dt="2022-06-02T13:47:27.074" v="9"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FA1DA4F7-0BCD-4A05-98D9-FC6A5B4500F0}" dt="2022-06-02T13:50:30.479" v="35" actId="20577"/>
          <pc:sldLayoutMkLst>
            <pc:docMk/>
            <pc:sldMasterMk cId="0" sldId="2147485146"/>
            <pc:sldLayoutMk cId="1780556474" sldId="2147485357"/>
          </pc:sldLayoutMkLst>
          <pc:spChg chg="mod">
            <ac:chgData name="Issam Toufik" userId="910a7b8e-d50d-42b5-8a90-c9aaeb763a91" providerId="ADAL" clId="{FA1DA4F7-0BCD-4A05-98D9-FC6A5B4500F0}" dt="2022-06-02T13:50:30.479" v="35"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FA1DA4F7-0BCD-4A05-98D9-FC6A5B4500F0}" dt="2022-06-02T13:47:40.490" v="11" actId="20577"/>
            <ac:spMkLst>
              <pc:docMk/>
              <pc:sldMasterMk cId="0" sldId="2147485146"/>
              <pc:sldLayoutMk cId="1780556474" sldId="2147485357"/>
              <ac:spMk id="5" creationId="{1F6CC7DC-5026-4B41-9464-21CDC003E758}"/>
            </ac:spMkLst>
          </pc:spChg>
        </pc:sldLayoutChg>
      </pc:sldMasterChg>
    </pc:docChg>
  </pc:docChgLst>
  <pc:docChgLst>
    <pc:chgData name="Issam" userId="910a7b8e-d50d-42b5-8a90-c9aaeb763a91" providerId="ADAL" clId="{AA1E72FD-7FEC-4D8F-B68E-0A1436D47B1B}"/>
    <pc:docChg chg="undo redo custSel modSld">
      <pc:chgData name="Issam" userId="910a7b8e-d50d-42b5-8a90-c9aaeb763a91" providerId="ADAL" clId="{AA1E72FD-7FEC-4D8F-B68E-0A1436D47B1B}" dt="2022-03-21T07:58:10.694" v="125" actId="14100"/>
      <pc:docMkLst>
        <pc:docMk/>
      </pc:docMkLst>
      <pc:sldChg chg="addSp delSp modSp mod">
        <pc:chgData name="Issam" userId="910a7b8e-d50d-42b5-8a90-c9aaeb763a91" providerId="ADAL" clId="{AA1E72FD-7FEC-4D8F-B68E-0A1436D47B1B}" dt="2022-03-21T07:55:05.384" v="102" actId="27918"/>
        <pc:sldMkLst>
          <pc:docMk/>
          <pc:sldMk cId="1058135289" sldId="915"/>
        </pc:sldMkLst>
        <pc:spChg chg="del">
          <ac:chgData name="Issam" userId="910a7b8e-d50d-42b5-8a90-c9aaeb763a91" providerId="ADAL" clId="{AA1E72FD-7FEC-4D8F-B68E-0A1436D47B1B}" dt="2022-03-21T07:51:29.448" v="75" actId="478"/>
          <ac:spMkLst>
            <pc:docMk/>
            <pc:sldMk cId="1058135289" sldId="915"/>
            <ac:spMk id="10" creationId="{2EAE45A2-8A9D-48EF-BA1C-16D64CF8B56F}"/>
          </ac:spMkLst>
        </pc:spChg>
        <pc:graphicFrameChg chg="del">
          <ac:chgData name="Issam" userId="910a7b8e-d50d-42b5-8a90-c9aaeb763a91" providerId="ADAL" clId="{AA1E72FD-7FEC-4D8F-B68E-0A1436D47B1B}" dt="2022-03-21T07:54:50.821" v="99" actId="478"/>
          <ac:graphicFrameMkLst>
            <pc:docMk/>
            <pc:sldMk cId="1058135289" sldId="915"/>
            <ac:graphicFrameMk id="8" creationId="{F942CD68-0B13-4D77-A686-D3A57697E35D}"/>
          </ac:graphicFrameMkLst>
        </pc:graphicFrameChg>
        <pc:graphicFrameChg chg="add del mod">
          <ac:chgData name="Issam" userId="910a7b8e-d50d-42b5-8a90-c9aaeb763a91" providerId="ADAL" clId="{AA1E72FD-7FEC-4D8F-B68E-0A1436D47B1B}" dt="2022-03-21T07:52:42.837" v="76" actId="478"/>
          <ac:graphicFrameMkLst>
            <pc:docMk/>
            <pc:sldMk cId="1058135289" sldId="915"/>
            <ac:graphicFrameMk id="9" creationId="{F942CD68-0B13-4D77-A686-D3A57697E35D}"/>
          </ac:graphicFrameMkLst>
        </pc:graphicFrameChg>
        <pc:graphicFrameChg chg="add mod">
          <ac:chgData name="Issam" userId="910a7b8e-d50d-42b5-8a90-c9aaeb763a91" providerId="ADAL" clId="{AA1E72FD-7FEC-4D8F-B68E-0A1436D47B1B}" dt="2022-03-21T07:54:59.027" v="101" actId="14100"/>
          <ac:graphicFrameMkLst>
            <pc:docMk/>
            <pc:sldMk cId="1058135289" sldId="915"/>
            <ac:graphicFrameMk id="11" creationId="{F942CD68-0B13-4D77-A686-D3A57697E35D}"/>
          </ac:graphicFrameMkLst>
        </pc:graphicFrameChg>
      </pc:sldChg>
      <pc:sldChg chg="addSp delSp modSp mod">
        <pc:chgData name="Issam" userId="910a7b8e-d50d-42b5-8a90-c9aaeb763a91" providerId="ADAL" clId="{AA1E72FD-7FEC-4D8F-B68E-0A1436D47B1B}" dt="2022-03-21T07:48:24.119" v="53" actId="14100"/>
        <pc:sldMkLst>
          <pc:docMk/>
          <pc:sldMk cId="1861913278" sldId="929"/>
        </pc:sldMkLst>
        <pc:spChg chg="add del">
          <ac:chgData name="Issam" userId="910a7b8e-d50d-42b5-8a90-c9aaeb763a91" providerId="ADAL" clId="{AA1E72FD-7FEC-4D8F-B68E-0A1436D47B1B}" dt="2022-03-21T07:48:19.136" v="51" actId="478"/>
          <ac:spMkLst>
            <pc:docMk/>
            <pc:sldMk cId="1861913278" sldId="929"/>
            <ac:spMk id="7" creationId="{DA386559-58A4-4D23-8469-9DE52B6EC65F}"/>
          </ac:spMkLst>
        </pc:spChg>
        <pc:graphicFrameChg chg="add mod">
          <ac:chgData name="Issam" userId="910a7b8e-d50d-42b5-8a90-c9aaeb763a91" providerId="ADAL" clId="{AA1E72FD-7FEC-4D8F-B68E-0A1436D47B1B}" dt="2022-03-21T07:48:24.119" v="53" actId="14100"/>
          <ac:graphicFrameMkLst>
            <pc:docMk/>
            <pc:sldMk cId="1861913278" sldId="929"/>
            <ac:graphicFrameMk id="6" creationId="{E49F2562-71B8-40E7-B4D8-C4DEBE4F0A50}"/>
          </ac:graphicFrameMkLst>
        </pc:graphicFrameChg>
        <pc:graphicFrameChg chg="add del">
          <ac:chgData name="Issam" userId="910a7b8e-d50d-42b5-8a90-c9aaeb763a91" providerId="ADAL" clId="{AA1E72FD-7FEC-4D8F-B68E-0A1436D47B1B}" dt="2022-03-21T07:48:16.992" v="46" actId="478"/>
          <ac:graphicFrameMkLst>
            <pc:docMk/>
            <pc:sldMk cId="1861913278" sldId="929"/>
            <ac:graphicFrameMk id="8" creationId="{E49F2562-71B8-40E7-B4D8-C4DEBE4F0A50}"/>
          </ac:graphicFrameMkLst>
        </pc:graphicFrameChg>
      </pc:sldChg>
      <pc:sldChg chg="addSp delSp modSp mod">
        <pc:chgData name="Issam" userId="910a7b8e-d50d-42b5-8a90-c9aaeb763a91" providerId="ADAL" clId="{AA1E72FD-7FEC-4D8F-B68E-0A1436D47B1B}" dt="2022-03-21T07:58:10.694" v="125" actId="14100"/>
        <pc:sldMkLst>
          <pc:docMk/>
          <pc:sldMk cId="779374631" sldId="931"/>
        </pc:sldMkLst>
        <pc:spChg chg="del">
          <ac:chgData name="Issam" userId="910a7b8e-d50d-42b5-8a90-c9aaeb763a91" providerId="ADAL" clId="{AA1E72FD-7FEC-4D8F-B68E-0A1436D47B1B}" dt="2022-03-21T07:58:03.785" v="124" actId="478"/>
          <ac:spMkLst>
            <pc:docMk/>
            <pc:sldMk cId="779374631" sldId="931"/>
            <ac:spMk id="8" creationId="{E0FE59CB-6691-4383-95DE-72AAB2720D94}"/>
          </ac:spMkLst>
        </pc:spChg>
        <pc:graphicFrameChg chg="del">
          <ac:chgData name="Issam" userId="910a7b8e-d50d-42b5-8a90-c9aaeb763a91" providerId="ADAL" clId="{AA1E72FD-7FEC-4D8F-B68E-0A1436D47B1B}" dt="2022-03-21T07:58:00.229" v="123" actId="478"/>
          <ac:graphicFrameMkLst>
            <pc:docMk/>
            <pc:sldMk cId="779374631" sldId="931"/>
            <ac:graphicFrameMk id="5" creationId="{AA4AC9EE-8872-41FF-AA76-12DA548B02F1}"/>
          </ac:graphicFrameMkLst>
        </pc:graphicFrameChg>
        <pc:graphicFrameChg chg="add mod">
          <ac:chgData name="Issam" userId="910a7b8e-d50d-42b5-8a90-c9aaeb763a91" providerId="ADAL" clId="{AA1E72FD-7FEC-4D8F-B68E-0A1436D47B1B}" dt="2022-03-21T07:58:10.694" v="125" actId="14100"/>
          <ac:graphicFrameMkLst>
            <pc:docMk/>
            <pc:sldMk cId="779374631" sldId="931"/>
            <ac:graphicFrameMk id="6" creationId="{AA4AC9EE-8872-41FF-AA76-12DA548B02F1}"/>
          </ac:graphicFrameMkLst>
        </pc:graphicFrameChg>
      </pc:sldChg>
      <pc:sldChg chg="addSp delSp modSp mod">
        <pc:chgData name="Issam" userId="910a7b8e-d50d-42b5-8a90-c9aaeb763a91" providerId="ADAL" clId="{AA1E72FD-7FEC-4D8F-B68E-0A1436D47B1B}" dt="2022-03-21T07:56:24.463" v="110" actId="1076"/>
        <pc:sldMkLst>
          <pc:docMk/>
          <pc:sldMk cId="3755902826" sldId="961"/>
        </pc:sldMkLst>
        <pc:spChg chg="del">
          <ac:chgData name="Issam" userId="910a7b8e-d50d-42b5-8a90-c9aaeb763a91" providerId="ADAL" clId="{AA1E72FD-7FEC-4D8F-B68E-0A1436D47B1B}" dt="2022-03-21T07:56:16.880" v="109" actId="478"/>
          <ac:spMkLst>
            <pc:docMk/>
            <pc:sldMk cId="3755902826" sldId="961"/>
            <ac:spMk id="8" creationId="{21B59EDA-C045-4369-A5D1-C34195E5456C}"/>
          </ac:spMkLst>
        </pc:spChg>
        <pc:graphicFrameChg chg="add mod">
          <ac:chgData name="Issam" userId="910a7b8e-d50d-42b5-8a90-c9aaeb763a91" providerId="ADAL" clId="{AA1E72FD-7FEC-4D8F-B68E-0A1436D47B1B}" dt="2022-03-21T07:56:24.463" v="110" actId="1076"/>
          <ac:graphicFrameMkLst>
            <pc:docMk/>
            <pc:sldMk cId="3755902826" sldId="961"/>
            <ac:graphicFrameMk id="5" creationId="{3C0C1278-C59B-4EB6-84C3-40DAA8C9D434}"/>
          </ac:graphicFrameMkLst>
        </pc:graphicFrameChg>
        <pc:graphicFrameChg chg="del">
          <ac:chgData name="Issam" userId="910a7b8e-d50d-42b5-8a90-c9aaeb763a91" providerId="ADAL" clId="{AA1E72FD-7FEC-4D8F-B68E-0A1436D47B1B}" dt="2022-03-21T07:56:10.482" v="107" actId="478"/>
          <ac:graphicFrameMkLst>
            <pc:docMk/>
            <pc:sldMk cId="3755902826" sldId="961"/>
            <ac:graphicFrameMk id="7" creationId="{3C0C1278-C59B-4EB6-84C3-40DAA8C9D434}"/>
          </ac:graphicFrameMkLst>
        </pc:graphicFrameChg>
      </pc:sldChg>
      <pc:sldChg chg="addSp delSp modSp mod">
        <pc:chgData name="Issam" userId="910a7b8e-d50d-42b5-8a90-c9aaeb763a91" providerId="ADAL" clId="{AA1E72FD-7FEC-4D8F-B68E-0A1436D47B1B}" dt="2022-03-21T07:57:08.862" v="117" actId="478"/>
        <pc:sldMkLst>
          <pc:docMk/>
          <pc:sldMk cId="2346672909" sldId="962"/>
        </pc:sldMkLst>
        <pc:spChg chg="del">
          <ac:chgData name="Issam" userId="910a7b8e-d50d-42b5-8a90-c9aaeb763a91" providerId="ADAL" clId="{AA1E72FD-7FEC-4D8F-B68E-0A1436D47B1B}" dt="2022-03-21T07:57:08.862" v="117" actId="478"/>
          <ac:spMkLst>
            <pc:docMk/>
            <pc:sldMk cId="2346672909" sldId="962"/>
            <ac:spMk id="8" creationId="{3F64204D-D5A9-4417-B409-C5252A45241A}"/>
          </ac:spMkLst>
        </pc:spChg>
        <pc:graphicFrameChg chg="del">
          <ac:chgData name="Issam" userId="910a7b8e-d50d-42b5-8a90-c9aaeb763a91" providerId="ADAL" clId="{AA1E72FD-7FEC-4D8F-B68E-0A1436D47B1B}" dt="2022-03-21T07:56:59.083" v="115" actId="478"/>
          <ac:graphicFrameMkLst>
            <pc:docMk/>
            <pc:sldMk cId="2346672909" sldId="962"/>
            <ac:graphicFrameMk id="4" creationId="{F1B4023B-8479-4372-A903-BBC90C5F1199}"/>
          </ac:graphicFrameMkLst>
        </pc:graphicFrameChg>
        <pc:graphicFrameChg chg="add mod">
          <ac:chgData name="Issam" userId="910a7b8e-d50d-42b5-8a90-c9aaeb763a91" providerId="ADAL" clId="{AA1E72FD-7FEC-4D8F-B68E-0A1436D47B1B}" dt="2022-03-21T07:57:05.027" v="116" actId="14100"/>
          <ac:graphicFrameMkLst>
            <pc:docMk/>
            <pc:sldMk cId="2346672909" sldId="962"/>
            <ac:graphicFrameMk id="5" creationId="{F1B4023B-8479-4372-A903-BBC90C5F1199}"/>
          </ac:graphicFrameMkLst>
        </pc:graphicFrameChg>
      </pc:sldChg>
    </pc:docChg>
  </pc:docChgLst>
  <pc:docChgLst>
    <pc:chgData name="Issam Toufik" userId="910a7b8e-d50d-42b5-8a90-c9aaeb763a91" providerId="ADAL" clId="{D676FC8B-55F7-462B-8BAF-5F62A668F302}"/>
    <pc:docChg chg="undo custSel addSld delSld modSld modMainMaster">
      <pc:chgData name="Issam Toufik" userId="910a7b8e-d50d-42b5-8a90-c9aaeb763a91" providerId="ADAL" clId="{D676FC8B-55F7-462B-8BAF-5F62A668F302}" dt="2023-03-19T17:33:07.893" v="2096"/>
      <pc:docMkLst>
        <pc:docMk/>
      </pc:docMkLst>
      <pc:sldChg chg="addSp modSp add mod">
        <pc:chgData name="Issam Toufik" userId="910a7b8e-d50d-42b5-8a90-c9aaeb763a91" providerId="ADAL" clId="{D676FC8B-55F7-462B-8BAF-5F62A668F302}" dt="2023-03-16T13:17:39.413" v="943" actId="20577"/>
        <pc:sldMkLst>
          <pc:docMk/>
          <pc:sldMk cId="0" sldId="265"/>
        </pc:sldMkLst>
        <pc:spChg chg="add mod">
          <ac:chgData name="Issam Toufik" userId="910a7b8e-d50d-42b5-8a90-c9aaeb763a91" providerId="ADAL" clId="{D676FC8B-55F7-462B-8BAF-5F62A668F302}" dt="2023-03-16T13:17:39.413" v="943" actId="20577"/>
          <ac:spMkLst>
            <pc:docMk/>
            <pc:sldMk cId="0" sldId="265"/>
            <ac:spMk id="4" creationId="{CF3E1C4E-06E9-9379-E609-850369BCFE4B}"/>
          </ac:spMkLst>
        </pc:spChg>
        <pc:spChg chg="mod">
          <ac:chgData name="Issam Toufik" userId="910a7b8e-d50d-42b5-8a90-c9aaeb763a91" providerId="ADAL" clId="{D676FC8B-55F7-462B-8BAF-5F62A668F302}" dt="2023-03-16T13:11:25.277" v="777" actId="20577"/>
          <ac:spMkLst>
            <pc:docMk/>
            <pc:sldMk cId="0" sldId="265"/>
            <ac:spMk id="4101" creationId="{E3053D84-4740-5F56-081A-9853132F25F1}"/>
          </ac:spMkLst>
        </pc:spChg>
        <pc:graphicFrameChg chg="mod">
          <ac:chgData name="Issam Toufik" userId="910a7b8e-d50d-42b5-8a90-c9aaeb763a91" providerId="ADAL" clId="{D676FC8B-55F7-462B-8BAF-5F62A668F302}" dt="2023-03-16T13:10:05.306" v="581" actId="1035"/>
          <ac:graphicFrameMkLst>
            <pc:docMk/>
            <pc:sldMk cId="0" sldId="265"/>
            <ac:graphicFrameMk id="7" creationId="{C367DF1C-5653-D6E3-E6BF-E38CF2AF3316}"/>
          </ac:graphicFrameMkLst>
        </pc:graphicFrameChg>
      </pc:sldChg>
      <pc:sldChg chg="addSp delSp modSp mod">
        <pc:chgData name="Issam Toufik" userId="910a7b8e-d50d-42b5-8a90-c9aaeb763a91" providerId="ADAL" clId="{D676FC8B-55F7-462B-8BAF-5F62A668F302}" dt="2023-03-16T14:25:58.864" v="1969" actId="1037"/>
        <pc:sldMkLst>
          <pc:docMk/>
          <pc:sldMk cId="4109539322" sldId="405"/>
        </pc:sldMkLst>
        <pc:graphicFrameChg chg="del">
          <ac:chgData name="Issam Toufik" userId="910a7b8e-d50d-42b5-8a90-c9aaeb763a91" providerId="ADAL" clId="{D676FC8B-55F7-462B-8BAF-5F62A668F302}" dt="2023-03-16T14:19:11.939" v="1903" actId="478"/>
          <ac:graphicFrameMkLst>
            <pc:docMk/>
            <pc:sldMk cId="4109539322" sldId="405"/>
            <ac:graphicFrameMk id="3" creationId="{50D6E7A3-CD2F-4F6E-8725-F90691A0B7FC}"/>
          </ac:graphicFrameMkLst>
        </pc:graphicFrameChg>
        <pc:graphicFrameChg chg="add del mod">
          <ac:chgData name="Issam Toufik" userId="910a7b8e-d50d-42b5-8a90-c9aaeb763a91" providerId="ADAL" clId="{D676FC8B-55F7-462B-8BAF-5F62A668F302}" dt="2023-03-16T14:25:56.208" v="1966" actId="478"/>
          <ac:graphicFrameMkLst>
            <pc:docMk/>
            <pc:sldMk cId="4109539322" sldId="405"/>
            <ac:graphicFrameMk id="4" creationId="{50D6E7A3-CD2F-4F6E-8725-F90691A0B7FC}"/>
          </ac:graphicFrameMkLst>
        </pc:graphicFrameChg>
        <pc:graphicFrameChg chg="add mod">
          <ac:chgData name="Issam Toufik" userId="910a7b8e-d50d-42b5-8a90-c9aaeb763a91" providerId="ADAL" clId="{D676FC8B-55F7-462B-8BAF-5F62A668F302}" dt="2023-03-16T14:25:58.864" v="1969" actId="1037"/>
          <ac:graphicFrameMkLst>
            <pc:docMk/>
            <pc:sldMk cId="4109539322" sldId="405"/>
            <ac:graphicFrameMk id="5" creationId="{50D6E7A3-CD2F-4F6E-8725-F90691A0B7FC}"/>
          </ac:graphicFrameMkLst>
        </pc:graphicFrameChg>
      </pc:sldChg>
      <pc:sldChg chg="del">
        <pc:chgData name="Issam Toufik" userId="910a7b8e-d50d-42b5-8a90-c9aaeb763a91" providerId="ADAL" clId="{D676FC8B-55F7-462B-8BAF-5F62A668F302}" dt="2023-03-16T13:18:45.651" v="944" actId="47"/>
        <pc:sldMkLst>
          <pc:docMk/>
          <pc:sldMk cId="3821706203" sldId="408"/>
        </pc:sldMkLst>
      </pc:sldChg>
      <pc:sldChg chg="addSp delSp modSp mod">
        <pc:chgData name="Issam Toufik" userId="910a7b8e-d50d-42b5-8a90-c9aaeb763a91" providerId="ADAL" clId="{D676FC8B-55F7-462B-8BAF-5F62A668F302}" dt="2023-03-16T14:26:24.391" v="1970"/>
        <pc:sldMkLst>
          <pc:docMk/>
          <pc:sldMk cId="1190807443" sldId="903"/>
        </pc:sldMkLst>
        <pc:spChg chg="mod">
          <ac:chgData name="Issam Toufik" userId="910a7b8e-d50d-42b5-8a90-c9aaeb763a91" providerId="ADAL" clId="{D676FC8B-55F7-462B-8BAF-5F62A668F302}" dt="2023-03-16T14:16:31.101" v="1857" actId="20577"/>
          <ac:spMkLst>
            <pc:docMk/>
            <pc:sldMk cId="1190807443" sldId="903"/>
            <ac:spMk id="17" creationId="{10A1B7FA-9F33-3620-376D-32B297A790E2}"/>
          </ac:spMkLst>
        </pc:spChg>
        <pc:spChg chg="mod">
          <ac:chgData name="Issam Toufik" userId="910a7b8e-d50d-42b5-8a90-c9aaeb763a91" providerId="ADAL" clId="{D676FC8B-55F7-462B-8BAF-5F62A668F302}" dt="2023-03-16T14:24:59.734" v="1957" actId="1037"/>
          <ac:spMkLst>
            <pc:docMk/>
            <pc:sldMk cId="1190807443" sldId="903"/>
            <ac:spMk id="53" creationId="{FEF9E8F9-4EFB-4888-963F-3D3287659C25}"/>
          </ac:spMkLst>
        </pc:spChg>
        <pc:spChg chg="mod">
          <ac:chgData name="Issam Toufik" userId="910a7b8e-d50d-42b5-8a90-c9aaeb763a91" providerId="ADAL" clId="{D676FC8B-55F7-462B-8BAF-5F62A668F302}" dt="2023-03-16T14:24:59.734" v="1957" actId="1037"/>
          <ac:spMkLst>
            <pc:docMk/>
            <pc:sldMk cId="1190807443" sldId="903"/>
            <ac:spMk id="54" creationId="{289EE97A-3D86-43AE-8F70-6FDB53522294}"/>
          </ac:spMkLst>
        </pc:spChg>
        <pc:graphicFrameChg chg="mod modGraphic">
          <ac:chgData name="Issam Toufik" userId="910a7b8e-d50d-42b5-8a90-c9aaeb763a91" providerId="ADAL" clId="{D676FC8B-55F7-462B-8BAF-5F62A668F302}" dt="2023-03-16T14:26:24.391" v="1970"/>
          <ac:graphicFrameMkLst>
            <pc:docMk/>
            <pc:sldMk cId="1190807443" sldId="903"/>
            <ac:graphicFrameMk id="3" creationId="{D801B7A1-70B4-4E56-998B-4D389C485F66}"/>
          </ac:graphicFrameMkLst>
        </pc:graphicFrameChg>
        <pc:graphicFrameChg chg="add del mod">
          <ac:chgData name="Issam Toufik" userId="910a7b8e-d50d-42b5-8a90-c9aaeb763a91" providerId="ADAL" clId="{D676FC8B-55F7-462B-8BAF-5F62A668F302}" dt="2023-03-16T14:24:28.330" v="1934" actId="478"/>
          <ac:graphicFrameMkLst>
            <pc:docMk/>
            <pc:sldMk cId="1190807443" sldId="903"/>
            <ac:graphicFrameMk id="4" creationId="{D5C2584B-6B4F-4C60-AF3F-32823695614E}"/>
          </ac:graphicFrameMkLst>
        </pc:graphicFrameChg>
        <pc:graphicFrameChg chg="add mod">
          <ac:chgData name="Issam Toufik" userId="910a7b8e-d50d-42b5-8a90-c9aaeb763a91" providerId="ADAL" clId="{D676FC8B-55F7-462B-8BAF-5F62A668F302}" dt="2023-03-16T14:24:47.391" v="1944" actId="1035"/>
          <ac:graphicFrameMkLst>
            <pc:docMk/>
            <pc:sldMk cId="1190807443" sldId="903"/>
            <ac:graphicFrameMk id="6" creationId="{D5C2584B-6B4F-4C60-AF3F-32823695614E}"/>
          </ac:graphicFrameMkLst>
        </pc:graphicFrameChg>
        <pc:picChg chg="del">
          <ac:chgData name="Issam Toufik" userId="910a7b8e-d50d-42b5-8a90-c9aaeb763a91" providerId="ADAL" clId="{D676FC8B-55F7-462B-8BAF-5F62A668F302}" dt="2023-03-16T14:18:32.596" v="1889" actId="478"/>
          <ac:picMkLst>
            <pc:docMk/>
            <pc:sldMk cId="1190807443" sldId="903"/>
            <ac:picMk id="5" creationId="{A2D0F606-D5EE-EA57-BA47-2C6F002A9368}"/>
          </ac:picMkLst>
        </pc:picChg>
      </pc:sldChg>
      <pc:sldChg chg="delSp modSp mod">
        <pc:chgData name="Issam Toufik" userId="910a7b8e-d50d-42b5-8a90-c9aaeb763a91" providerId="ADAL" clId="{D676FC8B-55F7-462B-8BAF-5F62A668F302}" dt="2023-03-16T13:44:51.982" v="1240" actId="20577"/>
        <pc:sldMkLst>
          <pc:docMk/>
          <pc:sldMk cId="3635160583" sldId="904"/>
        </pc:sldMkLst>
        <pc:spChg chg="mod">
          <ac:chgData name="Issam Toufik" userId="910a7b8e-d50d-42b5-8a90-c9aaeb763a91" providerId="ADAL" clId="{D676FC8B-55F7-462B-8BAF-5F62A668F302}" dt="2023-03-16T13:44:51.982" v="1240" actId="20577"/>
          <ac:spMkLst>
            <pc:docMk/>
            <pc:sldMk cId="3635160583" sldId="904"/>
            <ac:spMk id="10" creationId="{9B6452F4-4B70-4043-84D7-85E2645E3804}"/>
          </ac:spMkLst>
        </pc:spChg>
        <pc:spChg chg="mod">
          <ac:chgData name="Issam Toufik" userId="910a7b8e-d50d-42b5-8a90-c9aaeb763a91" providerId="ADAL" clId="{D676FC8B-55F7-462B-8BAF-5F62A668F302}" dt="2023-03-16T13:26:41.434" v="992" actId="20577"/>
          <ac:spMkLst>
            <pc:docMk/>
            <pc:sldMk cId="3635160583" sldId="904"/>
            <ac:spMk id="7170" creationId="{3794A7AC-F975-4B82-9FCA-9C67ECE03726}"/>
          </ac:spMkLst>
        </pc:spChg>
        <pc:picChg chg="del">
          <ac:chgData name="Issam Toufik" userId="910a7b8e-d50d-42b5-8a90-c9aaeb763a91" providerId="ADAL" clId="{D676FC8B-55F7-462B-8BAF-5F62A668F302}" dt="2023-03-16T13:28:49.696" v="1037" actId="478"/>
          <ac:picMkLst>
            <pc:docMk/>
            <pc:sldMk cId="3635160583" sldId="904"/>
            <ac:picMk id="3" creationId="{43FE9007-87BE-F6D9-BC0C-009A30141BC4}"/>
          </ac:picMkLst>
        </pc:picChg>
      </pc:sldChg>
      <pc:sldChg chg="addSp modSp mod">
        <pc:chgData name="Issam Toufik" userId="910a7b8e-d50d-42b5-8a90-c9aaeb763a91" providerId="ADAL" clId="{D676FC8B-55F7-462B-8BAF-5F62A668F302}" dt="2023-03-16T14:30:52.833" v="1988" actId="20577"/>
        <pc:sldMkLst>
          <pc:docMk/>
          <pc:sldMk cId="1547729043" sldId="910"/>
        </pc:sldMkLst>
        <pc:spChg chg="mod">
          <ac:chgData name="Issam Toufik" userId="910a7b8e-d50d-42b5-8a90-c9aaeb763a91" providerId="ADAL" clId="{D676FC8B-55F7-462B-8BAF-5F62A668F302}" dt="2023-03-16T14:30:52.833" v="1988" actId="20577"/>
          <ac:spMkLst>
            <pc:docMk/>
            <pc:sldMk cId="1547729043" sldId="910"/>
            <ac:spMk id="7" creationId="{BA5C966F-0F5D-4795-A7D4-28495EA08930}"/>
          </ac:spMkLst>
        </pc:spChg>
        <pc:graphicFrameChg chg="mod modGraphic">
          <ac:chgData name="Issam Toufik" userId="910a7b8e-d50d-42b5-8a90-c9aaeb763a91" providerId="ADAL" clId="{D676FC8B-55F7-462B-8BAF-5F62A668F302}" dt="2023-03-16T14:30:32.438" v="1979" actId="207"/>
          <ac:graphicFrameMkLst>
            <pc:docMk/>
            <pc:sldMk cId="1547729043" sldId="910"/>
            <ac:graphicFrameMk id="6" creationId="{0B94C614-AC31-4B32-888B-69807045C9DF}"/>
          </ac:graphicFrameMkLst>
        </pc:graphicFrameChg>
        <pc:cxnChg chg="add mod">
          <ac:chgData name="Issam Toufik" userId="910a7b8e-d50d-42b5-8a90-c9aaeb763a91" providerId="ADAL" clId="{D676FC8B-55F7-462B-8BAF-5F62A668F302}" dt="2023-03-16T14:30:45.518" v="1987" actId="1037"/>
          <ac:cxnSpMkLst>
            <pc:docMk/>
            <pc:sldMk cId="1547729043" sldId="910"/>
            <ac:cxnSpMk id="2" creationId="{BB13DE01-FB20-D7EE-DB1E-CCCA9A5A59FA}"/>
          </ac:cxnSpMkLst>
        </pc:cxnChg>
        <pc:cxnChg chg="mod">
          <ac:chgData name="Issam Toufik" userId="910a7b8e-d50d-42b5-8a90-c9aaeb763a91" providerId="ADAL" clId="{D676FC8B-55F7-462B-8BAF-5F62A668F302}" dt="2023-03-16T14:30:01.473" v="1977" actId="1076"/>
          <ac:cxnSpMkLst>
            <pc:docMk/>
            <pc:sldMk cId="1547729043" sldId="910"/>
            <ac:cxnSpMk id="3" creationId="{E781B690-9E4F-3B6D-A96F-9F48D5510CCF}"/>
          </ac:cxnSpMkLst>
        </pc:cxnChg>
      </pc:sldChg>
      <pc:sldChg chg="addSp delSp modSp mod">
        <pc:chgData name="Issam Toufik" userId="910a7b8e-d50d-42b5-8a90-c9aaeb763a91" providerId="ADAL" clId="{D676FC8B-55F7-462B-8BAF-5F62A668F302}" dt="2023-03-16T14:11:59.935" v="1797"/>
        <pc:sldMkLst>
          <pc:docMk/>
          <pc:sldMk cId="1058135289" sldId="915"/>
        </pc:sldMkLst>
        <pc:graphicFrameChg chg="del">
          <ac:chgData name="Issam Toufik" userId="910a7b8e-d50d-42b5-8a90-c9aaeb763a91" providerId="ADAL" clId="{D676FC8B-55F7-462B-8BAF-5F62A668F302}" dt="2023-03-16T14:11:17.847" v="1781" actId="478"/>
          <ac:graphicFrameMkLst>
            <pc:docMk/>
            <pc:sldMk cId="1058135289" sldId="915"/>
            <ac:graphicFrameMk id="2" creationId="{F942CD68-0B13-4D77-A686-D3A57697E35D}"/>
          </ac:graphicFrameMkLst>
        </pc:graphicFrameChg>
        <pc:graphicFrameChg chg="add mod">
          <ac:chgData name="Issam Toufik" userId="910a7b8e-d50d-42b5-8a90-c9aaeb763a91" providerId="ADAL" clId="{D676FC8B-55F7-462B-8BAF-5F62A668F302}" dt="2023-03-16T14:11:59.935" v="1797"/>
          <ac:graphicFrameMkLst>
            <pc:docMk/>
            <pc:sldMk cId="1058135289" sldId="915"/>
            <ac:graphicFrameMk id="6" creationId="{F942CD68-0B13-4D77-A686-D3A57697E35D}"/>
          </ac:graphicFrameMkLst>
        </pc:graphicFrameChg>
      </pc:sldChg>
      <pc:sldChg chg="addSp delSp modSp mod">
        <pc:chgData name="Issam Toufik" userId="910a7b8e-d50d-42b5-8a90-c9aaeb763a91" providerId="ADAL" clId="{D676FC8B-55F7-462B-8BAF-5F62A668F302}" dt="2023-03-19T17:33:07.893" v="2096"/>
        <pc:sldMkLst>
          <pc:docMk/>
          <pc:sldMk cId="396043029" sldId="917"/>
        </pc:sldMkLst>
        <pc:spChg chg="add del mod">
          <ac:chgData name="Issam Toufik" userId="910a7b8e-d50d-42b5-8a90-c9aaeb763a91" providerId="ADAL" clId="{D676FC8B-55F7-462B-8BAF-5F62A668F302}" dt="2023-03-19T17:31:27.907" v="2046" actId="478"/>
          <ac:spMkLst>
            <pc:docMk/>
            <pc:sldMk cId="396043029" sldId="917"/>
            <ac:spMk id="4" creationId="{3BA47FF6-E343-50D7-8932-1CC8A0F9C36B}"/>
          </ac:spMkLst>
        </pc:spChg>
        <pc:graphicFrameChg chg="del">
          <ac:chgData name="Issam Toufik" userId="910a7b8e-d50d-42b5-8a90-c9aaeb763a91" providerId="ADAL" clId="{D676FC8B-55F7-462B-8BAF-5F62A668F302}" dt="2023-03-19T17:31:49.968" v="2056" actId="478"/>
          <ac:graphicFrameMkLst>
            <pc:docMk/>
            <pc:sldMk cId="396043029" sldId="917"/>
            <ac:graphicFrameMk id="3" creationId="{CE55E412-E775-4278-8F61-9F7632E2C5D3}"/>
          </ac:graphicFrameMkLst>
        </pc:graphicFrameChg>
        <pc:graphicFrameChg chg="add mod">
          <ac:chgData name="Issam Toufik" userId="910a7b8e-d50d-42b5-8a90-c9aaeb763a91" providerId="ADAL" clId="{D676FC8B-55F7-462B-8BAF-5F62A668F302}" dt="2023-03-19T17:33:07.893" v="2096"/>
          <ac:graphicFrameMkLst>
            <pc:docMk/>
            <pc:sldMk cId="396043029" sldId="917"/>
            <ac:graphicFrameMk id="5" creationId="{CE55E412-E775-4278-8F61-9F7632E2C5D3}"/>
          </ac:graphicFrameMkLst>
        </pc:graphicFrameChg>
      </pc:sldChg>
      <pc:sldChg chg="addSp delSp modSp mod">
        <pc:chgData name="Issam Toufik" userId="910a7b8e-d50d-42b5-8a90-c9aaeb763a91" providerId="ADAL" clId="{D676FC8B-55F7-462B-8BAF-5F62A668F302}" dt="2023-03-16T13:03:54.292" v="513" actId="1076"/>
        <pc:sldMkLst>
          <pc:docMk/>
          <pc:sldMk cId="4047862151" sldId="925"/>
        </pc:sldMkLst>
        <pc:spChg chg="mod">
          <ac:chgData name="Issam Toufik" userId="910a7b8e-d50d-42b5-8a90-c9aaeb763a91" providerId="ADAL" clId="{D676FC8B-55F7-462B-8BAF-5F62A668F302}" dt="2023-03-16T13:03:32.759" v="507"/>
          <ac:spMkLst>
            <pc:docMk/>
            <pc:sldMk cId="4047862151" sldId="925"/>
            <ac:spMk id="2" creationId="{0BCA28C7-28D2-4A34-B9B8-73A3EB4479C2}"/>
          </ac:spMkLst>
        </pc:spChg>
        <pc:spChg chg="add del mod">
          <ac:chgData name="Issam Toufik" userId="910a7b8e-d50d-42b5-8a90-c9aaeb763a91" providerId="ADAL" clId="{D676FC8B-55F7-462B-8BAF-5F62A668F302}" dt="2023-03-16T13:03:37.631" v="508" actId="478"/>
          <ac:spMkLst>
            <pc:docMk/>
            <pc:sldMk cId="4047862151" sldId="925"/>
            <ac:spMk id="4" creationId="{0620DA51-622F-5797-C099-75C5CE7665A7}"/>
          </ac:spMkLst>
        </pc:spChg>
        <pc:spChg chg="mod">
          <ac:chgData name="Issam Toufik" userId="910a7b8e-d50d-42b5-8a90-c9aaeb763a91" providerId="ADAL" clId="{D676FC8B-55F7-462B-8BAF-5F62A668F302}" dt="2023-03-16T13:03:51.806" v="512" actId="1076"/>
          <ac:spMkLst>
            <pc:docMk/>
            <pc:sldMk cId="4047862151" sldId="925"/>
            <ac:spMk id="5" creationId="{E60950DF-B61F-591B-2D2A-5BAAD9538AB2}"/>
          </ac:spMkLst>
        </pc:spChg>
        <pc:picChg chg="mod">
          <ac:chgData name="Issam Toufik" userId="910a7b8e-d50d-42b5-8a90-c9aaeb763a91" providerId="ADAL" clId="{D676FC8B-55F7-462B-8BAF-5F62A668F302}" dt="2023-03-16T13:03:54.292" v="513" actId="1076"/>
          <ac:picMkLst>
            <pc:docMk/>
            <pc:sldMk cId="4047862151" sldId="925"/>
            <ac:picMk id="3" creationId="{4C7E8ABE-57DA-08B7-635F-8398F31D2B74}"/>
          </ac:picMkLst>
        </pc:picChg>
        <pc:picChg chg="del">
          <ac:chgData name="Issam Toufik" userId="910a7b8e-d50d-42b5-8a90-c9aaeb763a91" providerId="ADAL" clId="{D676FC8B-55F7-462B-8BAF-5F62A668F302}" dt="2023-03-16T12:47:40.487" v="18" actId="478"/>
          <ac:picMkLst>
            <pc:docMk/>
            <pc:sldMk cId="4047862151" sldId="925"/>
            <ac:picMk id="9218" creationId="{61088928-CA59-D61E-79BB-2F1881A581F2}"/>
          </ac:picMkLst>
        </pc:picChg>
        <pc:picChg chg="del">
          <ac:chgData name="Issam Toufik" userId="910a7b8e-d50d-42b5-8a90-c9aaeb763a91" providerId="ADAL" clId="{D676FC8B-55F7-462B-8BAF-5F62A668F302}" dt="2023-03-16T12:47:42.227" v="19" actId="478"/>
          <ac:picMkLst>
            <pc:docMk/>
            <pc:sldMk cId="4047862151" sldId="925"/>
            <ac:picMk id="9220" creationId="{492D0411-6B32-DD11-572B-A24EF496B0AB}"/>
          </ac:picMkLst>
        </pc:picChg>
      </pc:sldChg>
      <pc:sldChg chg="addSp delSp modSp mod">
        <pc:chgData name="Issam Toufik" userId="910a7b8e-d50d-42b5-8a90-c9aaeb763a91" providerId="ADAL" clId="{D676FC8B-55F7-462B-8BAF-5F62A668F302}" dt="2023-03-16T14:09:18.599" v="1742" actId="1035"/>
        <pc:sldMkLst>
          <pc:docMk/>
          <pc:sldMk cId="1095153047" sldId="927"/>
        </pc:sldMkLst>
        <pc:spChg chg="del">
          <ac:chgData name="Issam Toufik" userId="910a7b8e-d50d-42b5-8a90-c9aaeb763a91" providerId="ADAL" clId="{D676FC8B-55F7-462B-8BAF-5F62A668F302}" dt="2023-03-16T14:09:14.594" v="1733" actId="478"/>
          <ac:spMkLst>
            <pc:docMk/>
            <pc:sldMk cId="1095153047" sldId="927"/>
            <ac:spMk id="5" creationId="{4E02AC59-09AA-423D-816B-0545E32716CF}"/>
          </ac:spMkLst>
        </pc:spChg>
        <pc:graphicFrameChg chg="del">
          <ac:chgData name="Issam Toufik" userId="910a7b8e-d50d-42b5-8a90-c9aaeb763a91" providerId="ADAL" clId="{D676FC8B-55F7-462B-8BAF-5F62A668F302}" dt="2023-03-16T14:08:41.197" v="1722" actId="478"/>
          <ac:graphicFrameMkLst>
            <pc:docMk/>
            <pc:sldMk cId="1095153047" sldId="927"/>
            <ac:graphicFrameMk id="3" creationId="{AF51E184-7F98-454D-BA06-6FBE37DA9A5F}"/>
          </ac:graphicFrameMkLst>
        </pc:graphicFrameChg>
        <pc:graphicFrameChg chg="add mod">
          <ac:chgData name="Issam Toufik" userId="910a7b8e-d50d-42b5-8a90-c9aaeb763a91" providerId="ADAL" clId="{D676FC8B-55F7-462B-8BAF-5F62A668F302}" dt="2023-03-16T14:09:18.599" v="1742" actId="1035"/>
          <ac:graphicFrameMkLst>
            <pc:docMk/>
            <pc:sldMk cId="1095153047" sldId="927"/>
            <ac:graphicFrameMk id="4" creationId="{AF51E184-7F98-454D-BA06-6FBE37DA9A5F}"/>
          </ac:graphicFrameMkLst>
        </pc:graphicFrameChg>
      </pc:sldChg>
      <pc:sldChg chg="addSp delSp modSp mod">
        <pc:chgData name="Issam Toufik" userId="910a7b8e-d50d-42b5-8a90-c9aaeb763a91" providerId="ADAL" clId="{D676FC8B-55F7-462B-8BAF-5F62A668F302}" dt="2023-03-16T14:12:08.651" v="1799"/>
        <pc:sldMkLst>
          <pc:docMk/>
          <pc:sldMk cId="1861913278" sldId="929"/>
        </pc:sldMkLst>
        <pc:graphicFrameChg chg="del">
          <ac:chgData name="Issam Toufik" userId="910a7b8e-d50d-42b5-8a90-c9aaeb763a91" providerId="ADAL" clId="{D676FC8B-55F7-462B-8BAF-5F62A668F302}" dt="2023-03-16T14:10:12.438" v="1754" actId="478"/>
          <ac:graphicFrameMkLst>
            <pc:docMk/>
            <pc:sldMk cId="1861913278" sldId="929"/>
            <ac:graphicFrameMk id="3" creationId="{E49F2562-71B8-40E7-B4D8-C4DEBE4F0A50}"/>
          </ac:graphicFrameMkLst>
        </pc:graphicFrameChg>
        <pc:graphicFrameChg chg="add mod">
          <ac:chgData name="Issam Toufik" userId="910a7b8e-d50d-42b5-8a90-c9aaeb763a91" providerId="ADAL" clId="{D676FC8B-55F7-462B-8BAF-5F62A668F302}" dt="2023-03-16T14:12:08.651" v="1799"/>
          <ac:graphicFrameMkLst>
            <pc:docMk/>
            <pc:sldMk cId="1861913278" sldId="929"/>
            <ac:graphicFrameMk id="4" creationId="{E49F2562-71B8-40E7-B4D8-C4DEBE4F0A50}"/>
          </ac:graphicFrameMkLst>
        </pc:graphicFrameChg>
      </pc:sldChg>
      <pc:sldChg chg="addSp delSp modSp mod">
        <pc:chgData name="Issam Toufik" userId="910a7b8e-d50d-42b5-8a90-c9aaeb763a91" providerId="ADAL" clId="{D676FC8B-55F7-462B-8BAF-5F62A668F302}" dt="2023-03-19T17:33:03.430" v="2095"/>
        <pc:sldMkLst>
          <pc:docMk/>
          <pc:sldMk cId="779374631" sldId="931"/>
        </pc:sldMkLst>
        <pc:spChg chg="add del mod">
          <ac:chgData name="Issam Toufik" userId="910a7b8e-d50d-42b5-8a90-c9aaeb763a91" providerId="ADAL" clId="{D676FC8B-55F7-462B-8BAF-5F62A668F302}" dt="2023-03-19T17:32:03.060" v="2062" actId="478"/>
          <ac:spMkLst>
            <pc:docMk/>
            <pc:sldMk cId="779374631" sldId="931"/>
            <ac:spMk id="4" creationId="{3585F100-8E01-8E27-8C47-64B2B33D9F55}"/>
          </ac:spMkLst>
        </pc:spChg>
        <pc:graphicFrameChg chg="del">
          <ac:chgData name="Issam Toufik" userId="910a7b8e-d50d-42b5-8a90-c9aaeb763a91" providerId="ADAL" clId="{D676FC8B-55F7-462B-8BAF-5F62A668F302}" dt="2023-03-19T17:32:22.064" v="2072" actId="478"/>
          <ac:graphicFrameMkLst>
            <pc:docMk/>
            <pc:sldMk cId="779374631" sldId="931"/>
            <ac:graphicFrameMk id="3" creationId="{AA4AC9EE-8872-41FF-AA76-12DA548B02F1}"/>
          </ac:graphicFrameMkLst>
        </pc:graphicFrameChg>
        <pc:graphicFrameChg chg="add mod">
          <ac:chgData name="Issam Toufik" userId="910a7b8e-d50d-42b5-8a90-c9aaeb763a91" providerId="ADAL" clId="{D676FC8B-55F7-462B-8BAF-5F62A668F302}" dt="2023-03-19T17:33:03.430" v="2095"/>
          <ac:graphicFrameMkLst>
            <pc:docMk/>
            <pc:sldMk cId="779374631" sldId="931"/>
            <ac:graphicFrameMk id="5" creationId="{AA4AC9EE-8872-41FF-AA76-12DA548B02F1}"/>
          </ac:graphicFrameMkLst>
        </pc:graphicFrameChg>
      </pc:sldChg>
      <pc:sldChg chg="addSp delSp modSp mod">
        <pc:chgData name="Issam Toufik" userId="910a7b8e-d50d-42b5-8a90-c9aaeb763a91" providerId="ADAL" clId="{D676FC8B-55F7-462B-8BAF-5F62A668F302}" dt="2023-03-19T17:32:59.171" v="2094"/>
        <pc:sldMkLst>
          <pc:docMk/>
          <pc:sldMk cId="2407511947" sldId="932"/>
        </pc:sldMkLst>
        <pc:spChg chg="add del mod">
          <ac:chgData name="Issam Toufik" userId="910a7b8e-d50d-42b5-8a90-c9aaeb763a91" providerId="ADAL" clId="{D676FC8B-55F7-462B-8BAF-5F62A668F302}" dt="2023-03-19T17:32:29.640" v="2078" actId="478"/>
          <ac:spMkLst>
            <pc:docMk/>
            <pc:sldMk cId="2407511947" sldId="932"/>
            <ac:spMk id="4" creationId="{16AE8320-BBA2-E99D-FBFE-015D3FCF74EB}"/>
          </ac:spMkLst>
        </pc:spChg>
        <pc:graphicFrameChg chg="del">
          <ac:chgData name="Issam Toufik" userId="910a7b8e-d50d-42b5-8a90-c9aaeb763a91" providerId="ADAL" clId="{D676FC8B-55F7-462B-8BAF-5F62A668F302}" dt="2023-03-19T17:32:49.102" v="2088" actId="478"/>
          <ac:graphicFrameMkLst>
            <pc:docMk/>
            <pc:sldMk cId="2407511947" sldId="932"/>
            <ac:graphicFrameMk id="3" creationId="{80D21E37-93BB-458D-9640-7277E0B9E72E}"/>
          </ac:graphicFrameMkLst>
        </pc:graphicFrameChg>
        <pc:graphicFrameChg chg="add mod">
          <ac:chgData name="Issam Toufik" userId="910a7b8e-d50d-42b5-8a90-c9aaeb763a91" providerId="ADAL" clId="{D676FC8B-55F7-462B-8BAF-5F62A668F302}" dt="2023-03-19T17:32:59.171" v="2094"/>
          <ac:graphicFrameMkLst>
            <pc:docMk/>
            <pc:sldMk cId="2407511947" sldId="932"/>
            <ac:graphicFrameMk id="5" creationId="{80D21E37-93BB-458D-9640-7277E0B9E72E}"/>
          </ac:graphicFrameMkLst>
        </pc:graphicFrameChg>
      </pc:sldChg>
      <pc:sldChg chg="addSp delSp modSp mod">
        <pc:chgData name="Issam Toufik" userId="910a7b8e-d50d-42b5-8a90-c9aaeb763a91" providerId="ADAL" clId="{D676FC8B-55F7-462B-8BAF-5F62A668F302}" dt="2023-03-19T17:27:23.361" v="2000" actId="1037"/>
        <pc:sldMkLst>
          <pc:docMk/>
          <pc:sldMk cId="3755902826" sldId="961"/>
        </pc:sldMkLst>
        <pc:spChg chg="add del mod">
          <ac:chgData name="Issam Toufik" userId="910a7b8e-d50d-42b5-8a90-c9aaeb763a91" providerId="ADAL" clId="{D676FC8B-55F7-462B-8BAF-5F62A668F302}" dt="2023-03-19T17:26:59.218" v="1989" actId="478"/>
          <ac:spMkLst>
            <pc:docMk/>
            <pc:sldMk cId="3755902826" sldId="961"/>
            <ac:spMk id="4" creationId="{F862CB44-AEAE-2310-5E2F-4CE06432452F}"/>
          </ac:spMkLst>
        </pc:spChg>
        <pc:graphicFrameChg chg="del">
          <ac:chgData name="Issam Toufik" userId="910a7b8e-d50d-42b5-8a90-c9aaeb763a91" providerId="ADAL" clId="{D676FC8B-55F7-462B-8BAF-5F62A668F302}" dt="2023-03-19T17:27:19.292" v="1997" actId="478"/>
          <ac:graphicFrameMkLst>
            <pc:docMk/>
            <pc:sldMk cId="3755902826" sldId="961"/>
            <ac:graphicFrameMk id="3" creationId="{3C0C1278-C59B-4EB6-84C3-40DAA8C9D434}"/>
          </ac:graphicFrameMkLst>
        </pc:graphicFrameChg>
        <pc:graphicFrameChg chg="add mod">
          <ac:chgData name="Issam Toufik" userId="910a7b8e-d50d-42b5-8a90-c9aaeb763a91" providerId="ADAL" clId="{D676FC8B-55F7-462B-8BAF-5F62A668F302}" dt="2023-03-19T17:27:23.361" v="2000" actId="1037"/>
          <ac:graphicFrameMkLst>
            <pc:docMk/>
            <pc:sldMk cId="3755902826" sldId="961"/>
            <ac:graphicFrameMk id="5" creationId="{3C0C1278-C59B-4EB6-84C3-40DAA8C9D434}"/>
          </ac:graphicFrameMkLst>
        </pc:graphicFrameChg>
      </pc:sldChg>
      <pc:sldChg chg="addSp delSp modSp mod">
        <pc:chgData name="Issam Toufik" userId="910a7b8e-d50d-42b5-8a90-c9aaeb763a91" providerId="ADAL" clId="{D676FC8B-55F7-462B-8BAF-5F62A668F302}" dt="2023-03-19T17:30:24.147" v="2045" actId="207"/>
        <pc:sldMkLst>
          <pc:docMk/>
          <pc:sldMk cId="2346672909" sldId="962"/>
        </pc:sldMkLst>
        <pc:spChg chg="add del mod">
          <ac:chgData name="Issam Toufik" userId="910a7b8e-d50d-42b5-8a90-c9aaeb763a91" providerId="ADAL" clId="{D676FC8B-55F7-462B-8BAF-5F62A668F302}" dt="2023-03-19T17:28:20.848" v="2013" actId="478"/>
          <ac:spMkLst>
            <pc:docMk/>
            <pc:sldMk cId="2346672909" sldId="962"/>
            <ac:spMk id="4" creationId="{CE038A0F-0612-A1A1-E8F6-FBAF1C2A7B95}"/>
          </ac:spMkLst>
        </pc:spChg>
        <pc:graphicFrameChg chg="del">
          <ac:chgData name="Issam Toufik" userId="910a7b8e-d50d-42b5-8a90-c9aaeb763a91" providerId="ADAL" clId="{D676FC8B-55F7-462B-8BAF-5F62A668F302}" dt="2023-03-19T17:28:47.905" v="2023" actId="478"/>
          <ac:graphicFrameMkLst>
            <pc:docMk/>
            <pc:sldMk cId="2346672909" sldId="962"/>
            <ac:graphicFrameMk id="3" creationId="{F1B4023B-8479-4372-A903-BBC90C5F1199}"/>
          </ac:graphicFrameMkLst>
        </pc:graphicFrameChg>
        <pc:graphicFrameChg chg="add mod">
          <ac:chgData name="Issam Toufik" userId="910a7b8e-d50d-42b5-8a90-c9aaeb763a91" providerId="ADAL" clId="{D676FC8B-55F7-462B-8BAF-5F62A668F302}" dt="2023-03-19T17:30:24.147" v="2045" actId="207"/>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D676FC8B-55F7-462B-8BAF-5F62A668F302}" dt="2023-03-19T17:29:39.809" v="2044" actId="478"/>
        <pc:sldMkLst>
          <pc:docMk/>
          <pc:sldMk cId="3242984773" sldId="963"/>
        </pc:sldMkLst>
        <pc:spChg chg="add del mod">
          <ac:chgData name="Issam Toufik" userId="910a7b8e-d50d-42b5-8a90-c9aaeb763a91" providerId="ADAL" clId="{D676FC8B-55F7-462B-8BAF-5F62A668F302}" dt="2023-03-19T17:29:39.809" v="2044" actId="478"/>
          <ac:spMkLst>
            <pc:docMk/>
            <pc:sldMk cId="3242984773" sldId="963"/>
            <ac:spMk id="4" creationId="{4D2DEC60-5346-2800-0849-5E16422A99C0}"/>
          </ac:spMkLst>
        </pc:spChg>
        <pc:graphicFrameChg chg="del">
          <ac:chgData name="Issam Toufik" userId="910a7b8e-d50d-42b5-8a90-c9aaeb763a91" providerId="ADAL" clId="{D676FC8B-55F7-462B-8BAF-5F62A668F302}" dt="2023-03-19T17:29:33.316" v="2038" actId="478"/>
          <ac:graphicFrameMkLst>
            <pc:docMk/>
            <pc:sldMk cId="3242984773" sldId="963"/>
            <ac:graphicFrameMk id="3" creationId="{BBB56E96-0CA2-4E05-95AE-62D0B1759AF4}"/>
          </ac:graphicFrameMkLst>
        </pc:graphicFrameChg>
        <pc:graphicFrameChg chg="add mod">
          <ac:chgData name="Issam Toufik" userId="910a7b8e-d50d-42b5-8a90-c9aaeb763a91" providerId="ADAL" clId="{D676FC8B-55F7-462B-8BAF-5F62A668F302}" dt="2023-03-19T17:29:36.667" v="2043" actId="1037"/>
          <ac:graphicFrameMkLst>
            <pc:docMk/>
            <pc:sldMk cId="3242984773" sldId="963"/>
            <ac:graphicFrameMk id="5" creationId="{BBB56E96-0CA2-4E05-95AE-62D0B1759AF4}"/>
          </ac:graphicFrameMkLst>
        </pc:graphicFrameChg>
      </pc:sldChg>
      <pc:sldChg chg="addSp delSp modSp mod">
        <pc:chgData name="Issam Toufik" userId="910a7b8e-d50d-42b5-8a90-c9aaeb763a91" providerId="ADAL" clId="{D676FC8B-55F7-462B-8BAF-5F62A668F302}" dt="2023-03-19T17:27:59.195" v="2012" actId="1037"/>
        <pc:sldMkLst>
          <pc:docMk/>
          <pc:sldMk cId="1191166300" sldId="964"/>
        </pc:sldMkLst>
        <pc:spChg chg="add del mod">
          <ac:chgData name="Issam Toufik" userId="910a7b8e-d50d-42b5-8a90-c9aaeb763a91" providerId="ADAL" clId="{D676FC8B-55F7-462B-8BAF-5F62A668F302}" dt="2023-03-19T17:27:31.911" v="2001" actId="478"/>
          <ac:spMkLst>
            <pc:docMk/>
            <pc:sldMk cId="1191166300" sldId="964"/>
            <ac:spMk id="4" creationId="{1BFF8403-CF7A-F817-8706-E5E1AC108388}"/>
          </ac:spMkLst>
        </pc:spChg>
        <pc:graphicFrameChg chg="del">
          <ac:chgData name="Issam Toufik" userId="910a7b8e-d50d-42b5-8a90-c9aaeb763a91" providerId="ADAL" clId="{D676FC8B-55F7-462B-8BAF-5F62A668F302}" dt="2023-03-19T17:27:55.709" v="2009" actId="478"/>
          <ac:graphicFrameMkLst>
            <pc:docMk/>
            <pc:sldMk cId="1191166300" sldId="964"/>
            <ac:graphicFrameMk id="3" creationId="{47F2EF97-D3AB-4C02-8384-45C7EF58265A}"/>
          </ac:graphicFrameMkLst>
        </pc:graphicFrameChg>
        <pc:graphicFrameChg chg="add mod">
          <ac:chgData name="Issam Toufik" userId="910a7b8e-d50d-42b5-8a90-c9aaeb763a91" providerId="ADAL" clId="{D676FC8B-55F7-462B-8BAF-5F62A668F302}" dt="2023-03-19T17:27:59.195" v="2012" actId="1037"/>
          <ac:graphicFrameMkLst>
            <pc:docMk/>
            <pc:sldMk cId="1191166300" sldId="964"/>
            <ac:graphicFrameMk id="5" creationId="{47F2EF97-D3AB-4C02-8384-45C7EF58265A}"/>
          </ac:graphicFrameMkLst>
        </pc:graphicFrameChg>
      </pc:sldChg>
      <pc:sldChg chg="modSp mod">
        <pc:chgData name="Issam Toufik" userId="910a7b8e-d50d-42b5-8a90-c9aaeb763a91" providerId="ADAL" clId="{D676FC8B-55F7-462B-8BAF-5F62A668F302}" dt="2023-03-16T13:05:29.809" v="537" actId="113"/>
        <pc:sldMkLst>
          <pc:docMk/>
          <pc:sldMk cId="1235364315" sldId="966"/>
        </pc:sldMkLst>
        <pc:spChg chg="mod">
          <ac:chgData name="Issam Toufik" userId="910a7b8e-d50d-42b5-8a90-c9aaeb763a91" providerId="ADAL" clId="{D676FC8B-55F7-462B-8BAF-5F62A668F302}" dt="2023-03-16T13:04:31.226" v="534" actId="1036"/>
          <ac:spMkLst>
            <pc:docMk/>
            <pc:sldMk cId="1235364315" sldId="966"/>
            <ac:spMk id="2" creationId="{D0ED0B59-9D69-57B3-8256-0BBD7F73520E}"/>
          </ac:spMkLst>
        </pc:spChg>
        <pc:spChg chg="mod">
          <ac:chgData name="Issam Toufik" userId="910a7b8e-d50d-42b5-8a90-c9aaeb763a91" providerId="ADAL" clId="{D676FC8B-55F7-462B-8BAF-5F62A668F302}" dt="2023-03-16T13:05:29.809" v="537" actId="113"/>
          <ac:spMkLst>
            <pc:docMk/>
            <pc:sldMk cId="1235364315" sldId="966"/>
            <ac:spMk id="99" creationId="{877D4B7D-7D10-47F7-8862-76D0CFE64421}"/>
          </ac:spMkLst>
        </pc:spChg>
        <pc:spChg chg="mod">
          <ac:chgData name="Issam Toufik" userId="910a7b8e-d50d-42b5-8a90-c9aaeb763a91" providerId="ADAL" clId="{D676FC8B-55F7-462B-8BAF-5F62A668F302}" dt="2023-03-16T13:04:22.894" v="515" actId="20577"/>
          <ac:spMkLst>
            <pc:docMk/>
            <pc:sldMk cId="1235364315" sldId="966"/>
            <ac:spMk id="110" creationId="{325E79C2-8E82-4ABA-840A-B598572290B6}"/>
          </ac:spMkLst>
        </pc:spChg>
        <pc:spChg chg="mod">
          <ac:chgData name="Issam Toufik" userId="910a7b8e-d50d-42b5-8a90-c9aaeb763a91" providerId="ADAL" clId="{D676FC8B-55F7-462B-8BAF-5F62A668F302}" dt="2023-03-16T13:04:48.588" v="536" actId="20577"/>
          <ac:spMkLst>
            <pc:docMk/>
            <pc:sldMk cId="1235364315" sldId="966"/>
            <ac:spMk id="143" creationId="{67B14B0D-ECE4-4342-B3E5-D4A8D65766D3}"/>
          </ac:spMkLst>
        </pc:spChg>
      </pc:sldChg>
      <pc:sldChg chg="addSp delSp modSp mod">
        <pc:chgData name="Issam Toufik" userId="910a7b8e-d50d-42b5-8a90-c9aaeb763a91" providerId="ADAL" clId="{D676FC8B-55F7-462B-8BAF-5F62A668F302}" dt="2023-03-16T14:12:04.367" v="1798"/>
        <pc:sldMkLst>
          <pc:docMk/>
          <pc:sldMk cId="1226873881" sldId="973"/>
        </pc:sldMkLst>
        <pc:graphicFrameChg chg="del">
          <ac:chgData name="Issam Toufik" userId="910a7b8e-d50d-42b5-8a90-c9aaeb763a91" providerId="ADAL" clId="{D676FC8B-55F7-462B-8BAF-5F62A668F302}" dt="2023-03-16T14:10:42.935" v="1770" actId="478"/>
          <ac:graphicFrameMkLst>
            <pc:docMk/>
            <pc:sldMk cId="1226873881" sldId="973"/>
            <ac:graphicFrameMk id="2" creationId="{800F9579-37B0-4A83-BC55-5C23AD57116E}"/>
          </ac:graphicFrameMkLst>
        </pc:graphicFrameChg>
        <pc:graphicFrameChg chg="add mod">
          <ac:chgData name="Issam Toufik" userId="910a7b8e-d50d-42b5-8a90-c9aaeb763a91" providerId="ADAL" clId="{D676FC8B-55F7-462B-8BAF-5F62A668F302}" dt="2023-03-16T14:12:04.367" v="1798"/>
          <ac:graphicFrameMkLst>
            <pc:docMk/>
            <pc:sldMk cId="1226873881" sldId="973"/>
            <ac:graphicFrameMk id="3" creationId="{800F9579-37B0-4A83-BC55-5C23AD57116E}"/>
          </ac:graphicFrameMkLst>
        </pc:graphicFrameChg>
      </pc:sldChg>
      <pc:sldChg chg="addSp delSp modSp mod">
        <pc:chgData name="Issam Toufik" userId="910a7b8e-d50d-42b5-8a90-c9aaeb763a91" providerId="ADAL" clId="{D676FC8B-55F7-462B-8BAF-5F62A668F302}" dt="2023-03-16T14:11:54.858" v="1796"/>
        <pc:sldMkLst>
          <pc:docMk/>
          <pc:sldMk cId="2806566441" sldId="974"/>
        </pc:sldMkLst>
        <pc:graphicFrameChg chg="del">
          <ac:chgData name="Issam Toufik" userId="910a7b8e-d50d-42b5-8a90-c9aaeb763a91" providerId="ADAL" clId="{D676FC8B-55F7-462B-8BAF-5F62A668F302}" dt="2023-03-16T14:11:48.143" v="1792" actId="478"/>
          <ac:graphicFrameMkLst>
            <pc:docMk/>
            <pc:sldMk cId="2806566441" sldId="974"/>
            <ac:graphicFrameMk id="2" creationId="{7F66B777-C21B-42B3-9D2D-824108C7629D}"/>
          </ac:graphicFrameMkLst>
        </pc:graphicFrameChg>
        <pc:graphicFrameChg chg="add mod">
          <ac:chgData name="Issam Toufik" userId="910a7b8e-d50d-42b5-8a90-c9aaeb763a91" providerId="ADAL" clId="{D676FC8B-55F7-462B-8BAF-5F62A668F302}" dt="2023-03-16T14:11:54.858" v="1796"/>
          <ac:graphicFrameMkLst>
            <pc:docMk/>
            <pc:sldMk cId="2806566441" sldId="974"/>
            <ac:graphicFrameMk id="6" creationId="{7F66B777-C21B-42B3-9D2D-824108C7629D}"/>
          </ac:graphicFrameMkLst>
        </pc:graphicFrameChg>
      </pc:sldChg>
      <pc:sldChg chg="del">
        <pc:chgData name="Issam Toufik" userId="910a7b8e-d50d-42b5-8a90-c9aaeb763a91" providerId="ADAL" clId="{D676FC8B-55F7-462B-8BAF-5F62A668F302}" dt="2023-03-16T13:18:45.651" v="944" actId="47"/>
        <pc:sldMkLst>
          <pc:docMk/>
          <pc:sldMk cId="860019791" sldId="990"/>
        </pc:sldMkLst>
      </pc:sldChg>
      <pc:sldChg chg="addSp delSp modSp mod">
        <pc:chgData name="Issam Toufik" userId="910a7b8e-d50d-42b5-8a90-c9aaeb763a91" providerId="ADAL" clId="{D676FC8B-55F7-462B-8BAF-5F62A668F302}" dt="2023-03-16T14:06:23.821" v="1691" actId="1036"/>
        <pc:sldMkLst>
          <pc:docMk/>
          <pc:sldMk cId="2135793713" sldId="993"/>
        </pc:sldMkLst>
        <pc:graphicFrameChg chg="del">
          <ac:chgData name="Issam Toufik" userId="910a7b8e-d50d-42b5-8a90-c9aaeb763a91" providerId="ADAL" clId="{D676FC8B-55F7-462B-8BAF-5F62A668F302}" dt="2023-03-16T14:06:14.687" v="1684" actId="478"/>
          <ac:graphicFrameMkLst>
            <pc:docMk/>
            <pc:sldMk cId="2135793713" sldId="993"/>
            <ac:graphicFrameMk id="3" creationId="{00000000-0008-0000-0000-000006000000}"/>
          </ac:graphicFrameMkLst>
        </pc:graphicFrameChg>
        <pc:graphicFrameChg chg="add mod">
          <ac:chgData name="Issam Toufik" userId="910a7b8e-d50d-42b5-8a90-c9aaeb763a91" providerId="ADAL" clId="{D676FC8B-55F7-462B-8BAF-5F62A668F302}" dt="2023-03-16T14:06:23.821" v="1691" actId="1036"/>
          <ac:graphicFrameMkLst>
            <pc:docMk/>
            <pc:sldMk cId="2135793713" sldId="993"/>
            <ac:graphicFrameMk id="4" creationId="{00000000-0008-0000-0000-000006000000}"/>
          </ac:graphicFrameMkLst>
        </pc:graphicFrameChg>
      </pc:sldChg>
      <pc:sldChg chg="del">
        <pc:chgData name="Issam Toufik" userId="910a7b8e-d50d-42b5-8a90-c9aaeb763a91" providerId="ADAL" clId="{D676FC8B-55F7-462B-8BAF-5F62A668F302}" dt="2023-03-16T13:18:45.651" v="944" actId="47"/>
        <pc:sldMkLst>
          <pc:docMk/>
          <pc:sldMk cId="2237257999" sldId="994"/>
        </pc:sldMkLst>
      </pc:sldChg>
      <pc:sldChg chg="del">
        <pc:chgData name="Issam Toufik" userId="910a7b8e-d50d-42b5-8a90-c9aaeb763a91" providerId="ADAL" clId="{D676FC8B-55F7-462B-8BAF-5F62A668F302}" dt="2023-03-16T13:18:45.651" v="944" actId="47"/>
        <pc:sldMkLst>
          <pc:docMk/>
          <pc:sldMk cId="4078398124" sldId="995"/>
        </pc:sldMkLst>
      </pc:sldChg>
      <pc:sldChg chg="del">
        <pc:chgData name="Issam Toufik" userId="910a7b8e-d50d-42b5-8a90-c9aaeb763a91" providerId="ADAL" clId="{D676FC8B-55F7-462B-8BAF-5F62A668F302}" dt="2023-03-16T13:18:45.651" v="944" actId="47"/>
        <pc:sldMkLst>
          <pc:docMk/>
          <pc:sldMk cId="1191107903" sldId="996"/>
        </pc:sldMkLst>
      </pc:sldChg>
      <pc:sldChg chg="del">
        <pc:chgData name="Issam Toufik" userId="910a7b8e-d50d-42b5-8a90-c9aaeb763a91" providerId="ADAL" clId="{D676FC8B-55F7-462B-8BAF-5F62A668F302}" dt="2023-03-16T13:06:53.836" v="539" actId="47"/>
        <pc:sldMkLst>
          <pc:docMk/>
          <pc:sldMk cId="0" sldId="997"/>
        </pc:sldMkLst>
      </pc:sldChg>
      <pc:sldChg chg="del">
        <pc:chgData name="Issam Toufik" userId="910a7b8e-d50d-42b5-8a90-c9aaeb763a91" providerId="ADAL" clId="{D676FC8B-55F7-462B-8BAF-5F62A668F302}" dt="2023-03-16T13:18:45.651" v="944" actId="47"/>
        <pc:sldMkLst>
          <pc:docMk/>
          <pc:sldMk cId="133242042" sldId="998"/>
        </pc:sldMkLst>
      </pc:sldChg>
      <pc:sldChg chg="del">
        <pc:chgData name="Issam Toufik" userId="910a7b8e-d50d-42b5-8a90-c9aaeb763a91" providerId="ADAL" clId="{D676FC8B-55F7-462B-8BAF-5F62A668F302}" dt="2023-03-16T13:18:45.651" v="944" actId="47"/>
        <pc:sldMkLst>
          <pc:docMk/>
          <pc:sldMk cId="19581650" sldId="999"/>
        </pc:sldMkLst>
      </pc:sldChg>
      <pc:sldChg chg="del">
        <pc:chgData name="Issam Toufik" userId="910a7b8e-d50d-42b5-8a90-c9aaeb763a91" providerId="ADAL" clId="{D676FC8B-55F7-462B-8BAF-5F62A668F302}" dt="2023-03-16T13:18:45.651" v="944" actId="47"/>
        <pc:sldMkLst>
          <pc:docMk/>
          <pc:sldMk cId="309834043" sldId="1000"/>
        </pc:sldMkLst>
      </pc:sldChg>
      <pc:sldChg chg="addSp delSp modSp add mod">
        <pc:chgData name="Issam Toufik" userId="910a7b8e-d50d-42b5-8a90-c9aaeb763a91" providerId="ADAL" clId="{D676FC8B-55F7-462B-8BAF-5F62A668F302}" dt="2023-03-16T13:03:15.860" v="503" actId="20577"/>
        <pc:sldMkLst>
          <pc:docMk/>
          <pc:sldMk cId="2928984073" sldId="1001"/>
        </pc:sldMkLst>
        <pc:spChg chg="mod">
          <ac:chgData name="Issam Toufik" userId="910a7b8e-d50d-42b5-8a90-c9aaeb763a91" providerId="ADAL" clId="{D676FC8B-55F7-462B-8BAF-5F62A668F302}" dt="2023-03-16T13:01:23.522" v="440" actId="20577"/>
          <ac:spMkLst>
            <pc:docMk/>
            <pc:sldMk cId="2928984073" sldId="1001"/>
            <ac:spMk id="2" creationId="{0BCA28C7-28D2-4A34-B9B8-73A3EB4479C2}"/>
          </ac:spMkLst>
        </pc:spChg>
        <pc:spChg chg="add del mod">
          <ac:chgData name="Issam Toufik" userId="910a7b8e-d50d-42b5-8a90-c9aaeb763a91" providerId="ADAL" clId="{D676FC8B-55F7-462B-8BAF-5F62A668F302}" dt="2023-03-16T13:01:26.932" v="441" actId="478"/>
          <ac:spMkLst>
            <pc:docMk/>
            <pc:sldMk cId="2928984073" sldId="1001"/>
            <ac:spMk id="4" creationId="{8CF398F5-2792-2B61-D0EF-5519A6AE90B8}"/>
          </ac:spMkLst>
        </pc:spChg>
        <pc:spChg chg="mod">
          <ac:chgData name="Issam Toufik" userId="910a7b8e-d50d-42b5-8a90-c9aaeb763a91" providerId="ADAL" clId="{D676FC8B-55F7-462B-8BAF-5F62A668F302}" dt="2023-03-16T13:03:15.860" v="503" actId="20577"/>
          <ac:spMkLst>
            <pc:docMk/>
            <pc:sldMk cId="2928984073" sldId="1001"/>
            <ac:spMk id="5" creationId="{E60950DF-B61F-591B-2D2A-5BAAD9538AB2}"/>
          </ac:spMkLst>
        </pc:spChg>
        <pc:picChg chg="del">
          <ac:chgData name="Issam Toufik" userId="910a7b8e-d50d-42b5-8a90-c9aaeb763a91" providerId="ADAL" clId="{D676FC8B-55F7-462B-8BAF-5F62A668F302}" dt="2023-03-16T12:50:59.720" v="145" actId="478"/>
          <ac:picMkLst>
            <pc:docMk/>
            <pc:sldMk cId="2928984073" sldId="1001"/>
            <ac:picMk id="3" creationId="{4C7E8ABE-57DA-08B7-635F-8398F31D2B74}"/>
          </ac:picMkLst>
        </pc:picChg>
        <pc:picChg chg="add mod">
          <ac:chgData name="Issam Toufik" userId="910a7b8e-d50d-42b5-8a90-c9aaeb763a91" providerId="ADAL" clId="{D676FC8B-55F7-462B-8BAF-5F62A668F302}" dt="2023-03-16T13:01:56.456" v="489" actId="1035"/>
          <ac:picMkLst>
            <pc:docMk/>
            <pc:sldMk cId="2928984073" sldId="1001"/>
            <ac:picMk id="1026" creationId="{EAFEE70B-028E-FF14-A813-E6A62D26479F}"/>
          </ac:picMkLst>
        </pc:picChg>
        <pc:picChg chg="add mod">
          <ac:chgData name="Issam Toufik" userId="910a7b8e-d50d-42b5-8a90-c9aaeb763a91" providerId="ADAL" clId="{D676FC8B-55F7-462B-8BAF-5F62A668F302}" dt="2023-03-16T13:01:59.682" v="499" actId="1035"/>
          <ac:picMkLst>
            <pc:docMk/>
            <pc:sldMk cId="2928984073" sldId="1001"/>
            <ac:picMk id="1028" creationId="{2FF8128E-3713-808C-BEA7-A1605B192C72}"/>
          </ac:picMkLst>
        </pc:picChg>
      </pc:sldChg>
      <pc:sldChg chg="modSp add mod">
        <pc:chgData name="Issam Toufik" userId="910a7b8e-d50d-42b5-8a90-c9aaeb763a91" providerId="ADAL" clId="{D676FC8B-55F7-462B-8BAF-5F62A668F302}" dt="2023-03-16T13:50:49.342" v="1587" actId="20577"/>
        <pc:sldMkLst>
          <pc:docMk/>
          <pc:sldMk cId="2206984229" sldId="1002"/>
        </pc:sldMkLst>
        <pc:spChg chg="mod">
          <ac:chgData name="Issam Toufik" userId="910a7b8e-d50d-42b5-8a90-c9aaeb763a91" providerId="ADAL" clId="{D676FC8B-55F7-462B-8BAF-5F62A668F302}" dt="2023-03-16T13:50:49.342" v="1587" actId="20577"/>
          <ac:spMkLst>
            <pc:docMk/>
            <pc:sldMk cId="2206984229" sldId="1002"/>
            <ac:spMk id="10" creationId="{9B6452F4-4B70-4043-84D7-85E2645E3804}"/>
          </ac:spMkLst>
        </pc:spChg>
        <pc:spChg chg="mod">
          <ac:chgData name="Issam Toufik" userId="910a7b8e-d50d-42b5-8a90-c9aaeb763a91" providerId="ADAL" clId="{D676FC8B-55F7-462B-8BAF-5F62A668F302}" dt="2023-03-16T13:48:27.197" v="1283" actId="20577"/>
          <ac:spMkLst>
            <pc:docMk/>
            <pc:sldMk cId="2206984229" sldId="1002"/>
            <ac:spMk id="7170" creationId="{3794A7AC-F975-4B82-9FCA-9C67ECE03726}"/>
          </ac:spMkLst>
        </pc:spChg>
      </pc:sldChg>
      <pc:sldChg chg="addSp delSp modSp add mod">
        <pc:chgData name="Issam Toufik" userId="910a7b8e-d50d-42b5-8a90-c9aaeb763a91" providerId="ADAL" clId="{D676FC8B-55F7-462B-8BAF-5F62A668F302}" dt="2023-03-16T13:58:06.205" v="1659" actId="478"/>
        <pc:sldMkLst>
          <pc:docMk/>
          <pc:sldMk cId="1418304460" sldId="1003"/>
        </pc:sldMkLst>
        <pc:spChg chg="add mod">
          <ac:chgData name="Issam Toufik" userId="910a7b8e-d50d-42b5-8a90-c9aaeb763a91" providerId="ADAL" clId="{D676FC8B-55F7-462B-8BAF-5F62A668F302}" dt="2023-03-16T13:57:49.835" v="1634" actId="14100"/>
          <ac:spMkLst>
            <pc:docMk/>
            <pc:sldMk cId="1418304460" sldId="1003"/>
            <ac:spMk id="5" creationId="{CA96CBB7-AEC0-431C-ED15-E0DB5932DEB5}"/>
          </ac:spMkLst>
        </pc:spChg>
        <pc:spChg chg="del">
          <ac:chgData name="Issam Toufik" userId="910a7b8e-d50d-42b5-8a90-c9aaeb763a91" providerId="ADAL" clId="{D676FC8B-55F7-462B-8BAF-5F62A668F302}" dt="2023-03-16T13:58:06.205" v="1659" actId="478"/>
          <ac:spMkLst>
            <pc:docMk/>
            <pc:sldMk cId="1418304460" sldId="1003"/>
            <ac:spMk id="8" creationId="{76AEEEBE-9532-4460-80F0-0E157B2F36FC}"/>
          </ac:spMkLst>
        </pc:spChg>
        <pc:spChg chg="del mod">
          <ac:chgData name="Issam Toufik" userId="910a7b8e-d50d-42b5-8a90-c9aaeb763a91" providerId="ADAL" clId="{D676FC8B-55F7-462B-8BAF-5F62A668F302}" dt="2023-03-16T13:51:51.987" v="1591" actId="478"/>
          <ac:spMkLst>
            <pc:docMk/>
            <pc:sldMk cId="1418304460" sldId="1003"/>
            <ac:spMk id="10" creationId="{9B6452F4-4B70-4043-84D7-85E2645E3804}"/>
          </ac:spMkLst>
        </pc:spChg>
        <pc:spChg chg="mod">
          <ac:chgData name="Issam Toufik" userId="910a7b8e-d50d-42b5-8a90-c9aaeb763a91" providerId="ADAL" clId="{D676FC8B-55F7-462B-8BAF-5F62A668F302}" dt="2023-03-16T13:58:02.250" v="1658" actId="20577"/>
          <ac:spMkLst>
            <pc:docMk/>
            <pc:sldMk cId="1418304460" sldId="1003"/>
            <ac:spMk id="7170" creationId="{3794A7AC-F975-4B82-9FCA-9C67ECE03726}"/>
          </ac:spMkLst>
        </pc:spChg>
        <pc:graphicFrameChg chg="add del mod modGraphic">
          <ac:chgData name="Issam Toufik" userId="910a7b8e-d50d-42b5-8a90-c9aaeb763a91" providerId="ADAL" clId="{D676FC8B-55F7-462B-8BAF-5F62A668F302}" dt="2023-03-16T13:53:15.711" v="1599"/>
          <ac:graphicFrameMkLst>
            <pc:docMk/>
            <pc:sldMk cId="1418304460" sldId="1003"/>
            <ac:graphicFrameMk id="2" creationId="{3BE59749-2426-8967-B718-0E21C0A67A56}"/>
          </ac:graphicFrameMkLst>
        </pc:graphicFrameChg>
        <pc:graphicFrameChg chg="add mod modGraphic">
          <ac:chgData name="Issam Toufik" userId="910a7b8e-d50d-42b5-8a90-c9aaeb763a91" providerId="ADAL" clId="{D676FC8B-55F7-462B-8BAF-5F62A668F302}" dt="2023-03-16T13:57:57.947" v="1655" actId="1038"/>
          <ac:graphicFrameMkLst>
            <pc:docMk/>
            <pc:sldMk cId="1418304460" sldId="1003"/>
            <ac:graphicFrameMk id="3" creationId="{9A4B1D53-D34F-A320-5503-2A163C1043C3}"/>
          </ac:graphicFrameMkLst>
        </pc:graphicFrameChg>
      </pc:sldChg>
      <pc:sldMasterChg chg="modSldLayout">
        <pc:chgData name="Issam Toufik" userId="910a7b8e-d50d-42b5-8a90-c9aaeb763a91" providerId="ADAL" clId="{D676FC8B-55F7-462B-8BAF-5F62A668F302}" dt="2023-03-16T12:47:25.530" v="17" actId="20577"/>
        <pc:sldMasterMkLst>
          <pc:docMk/>
          <pc:sldMasterMk cId="0" sldId="2147485146"/>
        </pc:sldMasterMkLst>
        <pc:sldLayoutChg chg="modSp mod">
          <pc:chgData name="Issam Toufik" userId="910a7b8e-d50d-42b5-8a90-c9aaeb763a91" providerId="ADAL" clId="{D676FC8B-55F7-462B-8BAF-5F62A668F302}" dt="2023-03-16T12:46:16.697" v="3" actId="20577"/>
          <pc:sldLayoutMkLst>
            <pc:docMk/>
            <pc:sldMasterMk cId="0" sldId="2147485146"/>
            <pc:sldLayoutMk cId="2685061498" sldId="2147485354"/>
          </pc:sldLayoutMkLst>
          <pc:spChg chg="mod">
            <ac:chgData name="Issam Toufik" userId="910a7b8e-d50d-42b5-8a90-c9aaeb763a91" providerId="ADAL" clId="{D676FC8B-55F7-462B-8BAF-5F62A668F302}" dt="2023-03-16T12:46:16.697" v="3"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D676FC8B-55F7-462B-8BAF-5F62A668F302}" dt="2023-03-16T12:47:25.530" v="17" actId="20577"/>
          <pc:sldLayoutMkLst>
            <pc:docMk/>
            <pc:sldMasterMk cId="0" sldId="2147485146"/>
            <pc:sldLayoutMk cId="1780556474" sldId="2147485357"/>
          </pc:sldLayoutMkLst>
          <pc:spChg chg="mod">
            <ac:chgData name="Issam Toufik" userId="910a7b8e-d50d-42b5-8a90-c9aaeb763a91" providerId="ADAL" clId="{D676FC8B-55F7-462B-8BAF-5F62A668F302}" dt="2023-03-16T12:47:25.530" v="17"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D676FC8B-55F7-462B-8BAF-5F62A668F302}" dt="2023-03-16T12:46:05.164" v="1"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FDC9317C-A4BA-4764-882A-0CA8F4E597CD}"/>
    <pc:docChg chg="modSld modMainMaster">
      <pc:chgData name="Issam Toufik" userId="910a7b8e-d50d-42b5-8a90-c9aaeb763a91" providerId="ADAL" clId="{FDC9317C-A4BA-4764-882A-0CA8F4E597CD}" dt="2022-03-21T11:10:14.724" v="5" actId="20577"/>
      <pc:docMkLst>
        <pc:docMk/>
      </pc:docMkLst>
      <pc:sldChg chg="modSp mod">
        <pc:chgData name="Issam Toufik" userId="910a7b8e-d50d-42b5-8a90-c9aaeb763a91" providerId="ADAL" clId="{FDC9317C-A4BA-4764-882A-0CA8F4E597CD}" dt="2022-03-21T11:10:14.724" v="5" actId="20577"/>
        <pc:sldMkLst>
          <pc:docMk/>
          <pc:sldMk cId="0" sldId="362"/>
        </pc:sldMkLst>
        <pc:spChg chg="mod">
          <ac:chgData name="Issam Toufik" userId="910a7b8e-d50d-42b5-8a90-c9aaeb763a91" providerId="ADAL" clId="{FDC9317C-A4BA-4764-882A-0CA8F4E597CD}" dt="2022-03-21T11:10:14.724" v="5" actId="20577"/>
          <ac:spMkLst>
            <pc:docMk/>
            <pc:sldMk cId="0" sldId="362"/>
            <ac:spMk id="20482" creationId="{7DC4DE7F-DCEA-4804-9910-D86AC58F773E}"/>
          </ac:spMkLst>
        </pc:spChg>
      </pc:sldChg>
      <pc:sldMasterChg chg="modSldLayout">
        <pc:chgData name="Issam Toufik" userId="910a7b8e-d50d-42b5-8a90-c9aaeb763a91" providerId="ADAL" clId="{FDC9317C-A4BA-4764-882A-0CA8F4E597CD}" dt="2022-03-21T11:10:06.302" v="3" actId="20577"/>
        <pc:sldMasterMkLst>
          <pc:docMk/>
          <pc:sldMasterMk cId="0" sldId="2147485146"/>
        </pc:sldMasterMkLst>
        <pc:sldLayoutChg chg="modSp mod">
          <pc:chgData name="Issam Toufik" userId="910a7b8e-d50d-42b5-8a90-c9aaeb763a91" providerId="ADAL" clId="{FDC9317C-A4BA-4764-882A-0CA8F4E597CD}" dt="2022-03-21T11:10:06.302" v="3" actId="20577"/>
          <pc:sldLayoutMkLst>
            <pc:docMk/>
            <pc:sldMasterMk cId="0" sldId="2147485146"/>
            <pc:sldLayoutMk cId="1780556474" sldId="2147485357"/>
          </pc:sldLayoutMkLst>
          <pc:spChg chg="mod">
            <ac:chgData name="Issam Toufik" userId="910a7b8e-d50d-42b5-8a90-c9aaeb763a91" providerId="ADAL" clId="{FDC9317C-A4BA-4764-882A-0CA8F4E597CD}" dt="2022-03-21T11:10:06.302" v="3" actId="20577"/>
            <ac:spMkLst>
              <pc:docMk/>
              <pc:sldMasterMk cId="0" sldId="2147485146"/>
              <pc:sldLayoutMk cId="1780556474" sldId="2147485357"/>
              <ac:spMk id="4" creationId="{56195AB9-A673-4C24-8673-8DCA47EAC9C2}"/>
            </ac:spMkLst>
          </pc:spChg>
        </pc:sldLayoutChg>
      </pc:sldMasterChg>
    </pc:docChg>
  </pc:docChgLst>
  <pc:docChgLst>
    <pc:chgData name="Issam Toufik" userId="910a7b8e-d50d-42b5-8a90-c9aaeb763a91" providerId="ADAL" clId="{CD4E6D6B-8CB6-4106-8086-4070E37F1139}"/>
    <pc:docChg chg="undo custSel modSld modMainMaster">
      <pc:chgData name="Issam Toufik" userId="910a7b8e-d50d-42b5-8a90-c9aaeb763a91" providerId="ADAL" clId="{CD4E6D6B-8CB6-4106-8086-4070E37F1139}" dt="2021-12-13T08:30:32.798" v="15" actId="20577"/>
      <pc:docMkLst>
        <pc:docMk/>
      </pc:docMkLst>
      <pc:sldChg chg="modSp mod">
        <pc:chgData name="Issam Toufik" userId="910a7b8e-d50d-42b5-8a90-c9aaeb763a91" providerId="ADAL" clId="{CD4E6D6B-8CB6-4106-8086-4070E37F1139}" dt="2021-12-13T08:30:32.798" v="15" actId="20577"/>
        <pc:sldMkLst>
          <pc:docMk/>
          <pc:sldMk cId="0" sldId="362"/>
        </pc:sldMkLst>
        <pc:spChg chg="mod">
          <ac:chgData name="Issam Toufik" userId="910a7b8e-d50d-42b5-8a90-c9aaeb763a91" providerId="ADAL" clId="{CD4E6D6B-8CB6-4106-8086-4070E37F1139}" dt="2021-12-13T08:30:32.798" v="15" actId="20577"/>
          <ac:spMkLst>
            <pc:docMk/>
            <pc:sldMk cId="0" sldId="362"/>
            <ac:spMk id="20482" creationId="{7DC4DE7F-DCEA-4804-9910-D86AC58F773E}"/>
          </ac:spMkLst>
        </pc:spChg>
      </pc:sldChg>
      <pc:sldMasterChg chg="modSldLayout">
        <pc:chgData name="Issam Toufik" userId="910a7b8e-d50d-42b5-8a90-c9aaeb763a91" providerId="ADAL" clId="{CD4E6D6B-8CB6-4106-8086-4070E37F1139}" dt="2021-12-13T08:30:23.783" v="6"/>
        <pc:sldMasterMkLst>
          <pc:docMk/>
          <pc:sldMasterMk cId="0" sldId="2147485146"/>
        </pc:sldMasterMkLst>
        <pc:sldLayoutChg chg="modSp mod">
          <pc:chgData name="Issam Toufik" userId="910a7b8e-d50d-42b5-8a90-c9aaeb763a91" providerId="ADAL" clId="{CD4E6D6B-8CB6-4106-8086-4070E37F1139}" dt="2021-12-13T08:30:23.783" v="6"/>
          <pc:sldLayoutMkLst>
            <pc:docMk/>
            <pc:sldMasterMk cId="0" sldId="2147485146"/>
            <pc:sldLayoutMk cId="1780556474" sldId="2147485357"/>
          </pc:sldLayoutMkLst>
          <pc:spChg chg="mod">
            <ac:chgData name="Issam Toufik" userId="910a7b8e-d50d-42b5-8a90-c9aaeb763a91" providerId="ADAL" clId="{CD4E6D6B-8CB6-4106-8086-4070E37F1139}" dt="2021-12-13T08:30:23.783" v="6"/>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391A1B55-930B-4FA2-B614-13688894127B}"/>
    <pc:docChg chg="undo redo custSel addSld delSld modSld sldOrd modMainMaster">
      <pc:chgData name="Issam Toufik" userId="910a7b8e-d50d-42b5-8a90-c9aaeb763a91" providerId="ADAL" clId="{391A1B55-930B-4FA2-B614-13688894127B}" dt="2022-03-14T22:17:18.858" v="3513" actId="20577"/>
      <pc:docMkLst>
        <pc:docMk/>
      </pc:docMkLst>
      <pc:sldChg chg="add del">
        <pc:chgData name="Issam Toufik" userId="910a7b8e-d50d-42b5-8a90-c9aaeb763a91" providerId="ADAL" clId="{391A1B55-930B-4FA2-B614-13688894127B}" dt="2022-03-11T14:49:57.773" v="443"/>
        <pc:sldMkLst>
          <pc:docMk/>
          <pc:sldMk cId="0" sldId="265"/>
        </pc:sldMkLst>
      </pc:sldChg>
      <pc:sldChg chg="addSp delSp modSp del mod">
        <pc:chgData name="Issam Toufik" userId="910a7b8e-d50d-42b5-8a90-c9aaeb763a91" providerId="ADAL" clId="{391A1B55-930B-4FA2-B614-13688894127B}" dt="2022-03-14T21:24:48.494" v="3357" actId="47"/>
        <pc:sldMkLst>
          <pc:docMk/>
          <pc:sldMk cId="4253095189" sldId="392"/>
        </pc:sldMkLst>
        <pc:spChg chg="mod">
          <ac:chgData name="Issam Toufik" userId="910a7b8e-d50d-42b5-8a90-c9aaeb763a91" providerId="ADAL" clId="{391A1B55-930B-4FA2-B614-13688894127B}" dt="2022-03-14T09:56:18.841" v="2080" actId="20577"/>
          <ac:spMkLst>
            <pc:docMk/>
            <pc:sldMk cId="4253095189" sldId="392"/>
            <ac:spMk id="46" creationId="{628F1A8E-6B41-4B18-BF3B-80B6AB863E31}"/>
          </ac:spMkLst>
        </pc:spChg>
        <pc:picChg chg="add del">
          <ac:chgData name="Issam Toufik" userId="910a7b8e-d50d-42b5-8a90-c9aaeb763a91" providerId="ADAL" clId="{391A1B55-930B-4FA2-B614-13688894127B}" dt="2022-03-14T09:56:00.101" v="2068" actId="478"/>
          <ac:picMkLst>
            <pc:docMk/>
            <pc:sldMk cId="4253095189" sldId="392"/>
            <ac:picMk id="1026" creationId="{BD12365D-6E90-4848-9A45-051220007B9E}"/>
          </ac:picMkLst>
        </pc:picChg>
        <pc:picChg chg="add del">
          <ac:chgData name="Issam Toufik" userId="910a7b8e-d50d-42b5-8a90-c9aaeb763a91" providerId="ADAL" clId="{391A1B55-930B-4FA2-B614-13688894127B}" dt="2022-03-14T09:56:05.412" v="2070"/>
          <ac:picMkLst>
            <pc:docMk/>
            <pc:sldMk cId="4253095189" sldId="392"/>
            <ac:picMk id="1028" creationId="{42F53630-F5CD-4652-AE9C-4899FFB6DC1F}"/>
          </ac:picMkLst>
        </pc:picChg>
        <pc:picChg chg="add del">
          <ac:chgData name="Issam Toufik" userId="910a7b8e-d50d-42b5-8a90-c9aaeb763a91" providerId="ADAL" clId="{391A1B55-930B-4FA2-B614-13688894127B}" dt="2022-03-14T09:57:14.270" v="2083"/>
          <ac:picMkLst>
            <pc:docMk/>
            <pc:sldMk cId="4253095189" sldId="392"/>
            <ac:picMk id="1030" creationId="{E719B457-4F7D-4AD4-8BAC-CE6D18877DB0}"/>
          </ac:picMkLst>
        </pc:picChg>
        <pc:picChg chg="add del">
          <ac:chgData name="Issam Toufik" userId="910a7b8e-d50d-42b5-8a90-c9aaeb763a91" providerId="ADAL" clId="{391A1B55-930B-4FA2-B614-13688894127B}" dt="2022-03-14T09:57:28.306" v="2085"/>
          <ac:picMkLst>
            <pc:docMk/>
            <pc:sldMk cId="4253095189" sldId="392"/>
            <ac:picMk id="1032" creationId="{DE4F37E6-4295-4751-8FF8-18054C6F6423}"/>
          </ac:picMkLst>
        </pc:picChg>
        <pc:picChg chg="add del">
          <ac:chgData name="Issam Toufik" userId="910a7b8e-d50d-42b5-8a90-c9aaeb763a91" providerId="ADAL" clId="{391A1B55-930B-4FA2-B614-13688894127B}" dt="2022-03-14T09:57:43.237" v="2087"/>
          <ac:picMkLst>
            <pc:docMk/>
            <pc:sldMk cId="4253095189" sldId="392"/>
            <ac:picMk id="1034" creationId="{FDBED716-8012-4034-B81E-5A57C7E72021}"/>
          </ac:picMkLst>
        </pc:picChg>
        <pc:picChg chg="add mod">
          <ac:chgData name="Issam Toufik" userId="910a7b8e-d50d-42b5-8a90-c9aaeb763a91" providerId="ADAL" clId="{391A1B55-930B-4FA2-B614-13688894127B}" dt="2022-03-14T10:59:35.630" v="2097" actId="1076"/>
          <ac:picMkLst>
            <pc:docMk/>
            <pc:sldMk cId="4253095189" sldId="392"/>
            <ac:picMk id="1036" creationId="{154D0CCF-C2D6-4E3F-9BC4-6B31C400A4B3}"/>
          </ac:picMkLst>
        </pc:picChg>
        <pc:picChg chg="add del">
          <ac:chgData name="Issam Toufik" userId="910a7b8e-d50d-42b5-8a90-c9aaeb763a91" providerId="ADAL" clId="{391A1B55-930B-4FA2-B614-13688894127B}" dt="2022-03-14T09:57:11.189" v="2081" actId="478"/>
          <ac:picMkLst>
            <pc:docMk/>
            <pc:sldMk cId="4253095189" sldId="392"/>
            <ac:picMk id="3076" creationId="{8286AB26-6DA6-4878-96BF-2FB08117B8AF}"/>
          </ac:picMkLst>
        </pc:picChg>
      </pc:sldChg>
      <pc:sldChg chg="del">
        <pc:chgData name="Issam Toufik" userId="910a7b8e-d50d-42b5-8a90-c9aaeb763a91" providerId="ADAL" clId="{391A1B55-930B-4FA2-B614-13688894127B}" dt="2022-03-14T08:49:13.792" v="1364" actId="2696"/>
        <pc:sldMkLst>
          <pc:docMk/>
          <pc:sldMk cId="432474971" sldId="393"/>
        </pc:sldMkLst>
      </pc:sldChg>
      <pc:sldChg chg="add del">
        <pc:chgData name="Issam Toufik" userId="910a7b8e-d50d-42b5-8a90-c9aaeb763a91" providerId="ADAL" clId="{391A1B55-930B-4FA2-B614-13688894127B}" dt="2022-03-14T09:13:38.028" v="1717" actId="47"/>
        <pc:sldMkLst>
          <pc:docMk/>
          <pc:sldMk cId="3768759899" sldId="393"/>
        </pc:sldMkLst>
      </pc:sldChg>
      <pc:sldChg chg="del">
        <pc:chgData name="Issam Toufik" userId="910a7b8e-d50d-42b5-8a90-c9aaeb763a91" providerId="ADAL" clId="{391A1B55-930B-4FA2-B614-13688894127B}" dt="2022-03-14T21:24:48.494" v="3357" actId="47"/>
        <pc:sldMkLst>
          <pc:docMk/>
          <pc:sldMk cId="2461313315" sldId="396"/>
        </pc:sldMkLst>
      </pc:sldChg>
      <pc:sldChg chg="addSp delSp modSp mod">
        <pc:chgData name="Issam Toufik" userId="910a7b8e-d50d-42b5-8a90-c9aaeb763a91" providerId="ADAL" clId="{391A1B55-930B-4FA2-B614-13688894127B}" dt="2022-03-13T18:32:40.271" v="720" actId="478"/>
        <pc:sldMkLst>
          <pc:docMk/>
          <pc:sldMk cId="4109539322" sldId="405"/>
        </pc:sldMkLst>
        <pc:graphicFrameChg chg="del">
          <ac:chgData name="Issam Toufik" userId="910a7b8e-d50d-42b5-8a90-c9aaeb763a91" providerId="ADAL" clId="{391A1B55-930B-4FA2-B614-13688894127B}" dt="2022-03-13T18:32:24.116" v="716" actId="478"/>
          <ac:graphicFrameMkLst>
            <pc:docMk/>
            <pc:sldMk cId="4109539322" sldId="405"/>
            <ac:graphicFrameMk id="6" creationId="{50D6E7A3-CD2F-4F6E-8725-F90691A0B7FC}"/>
          </ac:graphicFrameMkLst>
        </pc:graphicFrameChg>
        <pc:graphicFrameChg chg="add mod">
          <ac:chgData name="Issam Toufik" userId="910a7b8e-d50d-42b5-8a90-c9aaeb763a91" providerId="ADAL" clId="{391A1B55-930B-4FA2-B614-13688894127B}" dt="2022-03-13T18:32:36.181" v="719" actId="1076"/>
          <ac:graphicFrameMkLst>
            <pc:docMk/>
            <pc:sldMk cId="4109539322" sldId="405"/>
            <ac:graphicFrameMk id="7" creationId="{50D6E7A3-CD2F-4F6E-8725-F90691A0B7FC}"/>
          </ac:graphicFrameMkLst>
        </pc:graphicFrameChg>
        <pc:cxnChg chg="add del">
          <ac:chgData name="Issam Toufik" userId="910a7b8e-d50d-42b5-8a90-c9aaeb763a91" providerId="ADAL" clId="{391A1B55-930B-4FA2-B614-13688894127B}" dt="2022-03-13T18:32:40.271" v="720" actId="478"/>
          <ac:cxnSpMkLst>
            <pc:docMk/>
            <pc:sldMk cId="4109539322" sldId="405"/>
            <ac:cxnSpMk id="4" creationId="{46E2E96A-407A-4594-B7AE-C733AEA442CA}"/>
          </ac:cxnSpMkLst>
        </pc:cxnChg>
      </pc:sldChg>
      <pc:sldChg chg="modSp add mod">
        <pc:chgData name="Issam Toufik" userId="910a7b8e-d50d-42b5-8a90-c9aaeb763a91" providerId="ADAL" clId="{391A1B55-930B-4FA2-B614-13688894127B}" dt="2022-03-14T08:51:33.350" v="1412" actId="179"/>
        <pc:sldMkLst>
          <pc:docMk/>
          <pc:sldMk cId="3821706203" sldId="408"/>
        </pc:sldMkLst>
        <pc:spChg chg="mod">
          <ac:chgData name="Issam Toufik" userId="910a7b8e-d50d-42b5-8a90-c9aaeb763a91" providerId="ADAL" clId="{391A1B55-930B-4FA2-B614-13688894127B}" dt="2022-03-14T08:51:33.350" v="1412" actId="179"/>
          <ac:spMkLst>
            <pc:docMk/>
            <pc:sldMk cId="3821706203" sldId="408"/>
            <ac:spMk id="3" creationId="{83067CFE-A15D-40D4-8FCB-0296AA764F27}"/>
          </ac:spMkLst>
        </pc:spChg>
        <pc:spChg chg="mod">
          <ac:chgData name="Issam Toufik" userId="910a7b8e-d50d-42b5-8a90-c9aaeb763a91" providerId="ADAL" clId="{391A1B55-930B-4FA2-B614-13688894127B}" dt="2022-03-14T08:50:58.014" v="1408"/>
          <ac:spMkLst>
            <pc:docMk/>
            <pc:sldMk cId="3821706203" sldId="408"/>
            <ac:spMk id="4" creationId="{4AB9F046-764D-47CE-AC33-07229BB26841}"/>
          </ac:spMkLst>
        </pc:spChg>
        <pc:spChg chg="mod">
          <ac:chgData name="Issam Toufik" userId="910a7b8e-d50d-42b5-8a90-c9aaeb763a91" providerId="ADAL" clId="{391A1B55-930B-4FA2-B614-13688894127B}" dt="2022-03-14T08:50:58.014" v="1408"/>
          <ac:spMkLst>
            <pc:docMk/>
            <pc:sldMk cId="3821706203" sldId="408"/>
            <ac:spMk id="5" creationId="{AB00CAB8-8F7C-4FBC-BB8D-CD98621DB167}"/>
          </ac:spMkLst>
        </pc:spChg>
      </pc:sldChg>
      <pc:sldChg chg="addSp delSp modSp mod">
        <pc:chgData name="Issam Toufik" userId="910a7b8e-d50d-42b5-8a90-c9aaeb763a91" providerId="ADAL" clId="{391A1B55-930B-4FA2-B614-13688894127B}" dt="2022-03-13T18:31:57.815" v="714" actId="108"/>
        <pc:sldMkLst>
          <pc:docMk/>
          <pc:sldMk cId="1190807443" sldId="903"/>
        </pc:sldMkLst>
        <pc:spChg chg="add del mod">
          <ac:chgData name="Issam Toufik" userId="910a7b8e-d50d-42b5-8a90-c9aaeb763a91" providerId="ADAL" clId="{391A1B55-930B-4FA2-B614-13688894127B}" dt="2022-03-13T18:30:20.498" v="704" actId="478"/>
          <ac:spMkLst>
            <pc:docMk/>
            <pc:sldMk cId="1190807443" sldId="903"/>
            <ac:spMk id="6" creationId="{807A1B72-F214-43E2-B035-B500123B72A2}"/>
          </ac:spMkLst>
        </pc:spChg>
        <pc:spChg chg="mod">
          <ac:chgData name="Issam Toufik" userId="910a7b8e-d50d-42b5-8a90-c9aaeb763a91" providerId="ADAL" clId="{391A1B55-930B-4FA2-B614-13688894127B}" dt="2022-03-13T18:30:35.790" v="708" actId="20577"/>
          <ac:spMkLst>
            <pc:docMk/>
            <pc:sldMk cId="1190807443" sldId="903"/>
            <ac:spMk id="53" creationId="{FEF9E8F9-4EFB-4888-963F-3D3287659C25}"/>
          </ac:spMkLst>
        </pc:spChg>
        <pc:spChg chg="mod">
          <ac:chgData name="Issam Toufik" userId="910a7b8e-d50d-42b5-8a90-c9aaeb763a91" providerId="ADAL" clId="{391A1B55-930B-4FA2-B614-13688894127B}" dt="2022-03-13T18:31:29.422" v="711" actId="20577"/>
          <ac:spMkLst>
            <pc:docMk/>
            <pc:sldMk cId="1190807443" sldId="903"/>
            <ac:spMk id="54" creationId="{289EE97A-3D86-43AE-8F70-6FDB53522294}"/>
          </ac:spMkLst>
        </pc:spChg>
        <pc:graphicFrameChg chg="mod modGraphic">
          <ac:chgData name="Issam Toufik" userId="910a7b8e-d50d-42b5-8a90-c9aaeb763a91" providerId="ADAL" clId="{391A1B55-930B-4FA2-B614-13688894127B}" dt="2022-03-13T18:31:57.815" v="714" actId="108"/>
          <ac:graphicFrameMkLst>
            <pc:docMk/>
            <pc:sldMk cId="1190807443" sldId="903"/>
            <ac:graphicFrameMk id="3" creationId="{D801B7A1-70B4-4E56-998B-4D389C485F66}"/>
          </ac:graphicFrameMkLst>
        </pc:graphicFrameChg>
        <pc:graphicFrameChg chg="add del">
          <ac:chgData name="Issam Toufik" userId="910a7b8e-d50d-42b5-8a90-c9aaeb763a91" providerId="ADAL" clId="{391A1B55-930B-4FA2-B614-13688894127B}" dt="2022-03-13T18:29:53.089" v="687" actId="478"/>
          <ac:graphicFrameMkLst>
            <pc:docMk/>
            <pc:sldMk cId="1190807443" sldId="903"/>
            <ac:graphicFrameMk id="15" creationId="{D5C2584B-6B4F-4C60-AF3F-32823695614E}"/>
          </ac:graphicFrameMkLst>
        </pc:graphicFrameChg>
        <pc:graphicFrameChg chg="add mod">
          <ac:chgData name="Issam Toufik" userId="910a7b8e-d50d-42b5-8a90-c9aaeb763a91" providerId="ADAL" clId="{391A1B55-930B-4FA2-B614-13688894127B}" dt="2022-03-13T18:28:58.715" v="654"/>
          <ac:graphicFrameMkLst>
            <pc:docMk/>
            <pc:sldMk cId="1190807443" sldId="903"/>
            <ac:graphicFrameMk id="16" creationId="{D5C2584B-6B4F-4C60-AF3F-32823695614E}"/>
          </ac:graphicFrameMkLst>
        </pc:graphicFrameChg>
        <pc:graphicFrameChg chg="add mod">
          <ac:chgData name="Issam Toufik" userId="910a7b8e-d50d-42b5-8a90-c9aaeb763a91" providerId="ADAL" clId="{391A1B55-930B-4FA2-B614-13688894127B}" dt="2022-03-13T18:29:06.252" v="658"/>
          <ac:graphicFrameMkLst>
            <pc:docMk/>
            <pc:sldMk cId="1190807443" sldId="903"/>
            <ac:graphicFrameMk id="17" creationId="{D5C2584B-6B4F-4C60-AF3F-32823695614E}"/>
          </ac:graphicFrameMkLst>
        </pc:graphicFrameChg>
        <pc:graphicFrameChg chg="add mod">
          <ac:chgData name="Issam Toufik" userId="910a7b8e-d50d-42b5-8a90-c9aaeb763a91" providerId="ADAL" clId="{391A1B55-930B-4FA2-B614-13688894127B}" dt="2022-03-13T18:30:09.780" v="703" actId="1037"/>
          <ac:graphicFrameMkLst>
            <pc:docMk/>
            <pc:sldMk cId="1190807443" sldId="903"/>
            <ac:graphicFrameMk id="20" creationId="{D5C2584B-6B4F-4C60-AF3F-32823695614E}"/>
          </ac:graphicFrameMkLst>
        </pc:graphicFrameChg>
        <pc:cxnChg chg="add del mod">
          <ac:chgData name="Issam Toufik" userId="910a7b8e-d50d-42b5-8a90-c9aaeb763a91" providerId="ADAL" clId="{391A1B55-930B-4FA2-B614-13688894127B}" dt="2022-03-13T18:29:19.116" v="680" actId="478"/>
          <ac:cxnSpMkLst>
            <pc:docMk/>
            <pc:sldMk cId="1190807443" sldId="903"/>
            <ac:cxnSpMk id="5" creationId="{E1EBEA78-420F-4904-A7B3-7BB6F9128201}"/>
          </ac:cxnSpMkLst>
        </pc:cxnChg>
      </pc:sldChg>
      <pc:sldChg chg="del">
        <pc:chgData name="Issam Toufik" userId="910a7b8e-d50d-42b5-8a90-c9aaeb763a91" providerId="ADAL" clId="{391A1B55-930B-4FA2-B614-13688894127B}" dt="2022-03-14T08:49:13.792" v="1364" actId="2696"/>
        <pc:sldMkLst>
          <pc:docMk/>
          <pc:sldMk cId="860019791" sldId="904"/>
        </pc:sldMkLst>
      </pc:sldChg>
      <pc:sldChg chg="addSp delSp modSp add mod">
        <pc:chgData name="Issam Toufik" userId="910a7b8e-d50d-42b5-8a90-c9aaeb763a91" providerId="ADAL" clId="{391A1B55-930B-4FA2-B614-13688894127B}" dt="2022-03-14T14:09:45.022" v="3242" actId="20577"/>
        <pc:sldMkLst>
          <pc:docMk/>
          <pc:sldMk cId="3635160583" sldId="904"/>
        </pc:sldMkLst>
        <pc:spChg chg="del">
          <ac:chgData name="Issam Toufik" userId="910a7b8e-d50d-42b5-8a90-c9aaeb763a91" providerId="ADAL" clId="{391A1B55-930B-4FA2-B614-13688894127B}" dt="2022-03-14T08:49:50.122" v="1370" actId="478"/>
          <ac:spMkLst>
            <pc:docMk/>
            <pc:sldMk cId="3635160583" sldId="904"/>
            <ac:spMk id="5" creationId="{64C62BF8-85CC-4E1E-82D8-B4BBDC7AB2E3}"/>
          </ac:spMkLst>
        </pc:spChg>
        <pc:spChg chg="del mod">
          <ac:chgData name="Issam Toufik" userId="910a7b8e-d50d-42b5-8a90-c9aaeb763a91" providerId="ADAL" clId="{391A1B55-930B-4FA2-B614-13688894127B}" dt="2022-03-14T08:49:43.499" v="1367" actId="478"/>
          <ac:spMkLst>
            <pc:docMk/>
            <pc:sldMk cId="3635160583" sldId="904"/>
            <ac:spMk id="7" creationId="{F55A59D7-220B-4446-AF97-35E1FBF51225}"/>
          </ac:spMkLst>
        </pc:spChg>
        <pc:spChg chg="del">
          <ac:chgData name="Issam Toufik" userId="910a7b8e-d50d-42b5-8a90-c9aaeb763a91" providerId="ADAL" clId="{391A1B55-930B-4FA2-B614-13688894127B}" dt="2022-03-14T08:49:46.158" v="1368" actId="478"/>
          <ac:spMkLst>
            <pc:docMk/>
            <pc:sldMk cId="3635160583" sldId="904"/>
            <ac:spMk id="9" creationId="{4BEC5FFE-9EE3-4547-AC04-1005AF2E23C2}"/>
          </ac:spMkLst>
        </pc:spChg>
        <pc:spChg chg="add mod">
          <ac:chgData name="Issam Toufik" userId="910a7b8e-d50d-42b5-8a90-c9aaeb763a91" providerId="ADAL" clId="{391A1B55-930B-4FA2-B614-13688894127B}" dt="2022-03-14T14:09:45.022" v="3242" actId="20577"/>
          <ac:spMkLst>
            <pc:docMk/>
            <pc:sldMk cId="3635160583" sldId="904"/>
            <ac:spMk id="10" creationId="{9B6452F4-4B70-4043-84D7-85E2645E3804}"/>
          </ac:spMkLst>
        </pc:spChg>
        <pc:spChg chg="mod">
          <ac:chgData name="Issam Toufik" userId="910a7b8e-d50d-42b5-8a90-c9aaeb763a91" providerId="ADAL" clId="{391A1B55-930B-4FA2-B614-13688894127B}" dt="2022-03-14T14:08:36.291" v="3224" actId="255"/>
          <ac:spMkLst>
            <pc:docMk/>
            <pc:sldMk cId="3635160583" sldId="904"/>
            <ac:spMk id="7170" creationId="{3794A7AC-F975-4B82-9FCA-9C67ECE03726}"/>
          </ac:spMkLst>
        </pc:spChg>
        <pc:picChg chg="del">
          <ac:chgData name="Issam Toufik" userId="910a7b8e-d50d-42b5-8a90-c9aaeb763a91" providerId="ADAL" clId="{391A1B55-930B-4FA2-B614-13688894127B}" dt="2022-03-14T08:49:48.058" v="1369" actId="478"/>
          <ac:picMkLst>
            <pc:docMk/>
            <pc:sldMk cId="3635160583" sldId="904"/>
            <ac:picMk id="4" creationId="{60C48B5C-EFB9-4B2D-BDD3-D4985C454CAF}"/>
          </ac:picMkLst>
        </pc:picChg>
      </pc:sldChg>
      <pc:sldChg chg="addSp delSp modSp mod">
        <pc:chgData name="Issam Toufik" userId="910a7b8e-d50d-42b5-8a90-c9aaeb763a91" providerId="ADAL" clId="{391A1B55-930B-4FA2-B614-13688894127B}" dt="2022-03-13T18:43:00.860" v="742" actId="2164"/>
        <pc:sldMkLst>
          <pc:docMk/>
          <pc:sldMk cId="1547729043" sldId="910"/>
        </pc:sldMkLst>
        <pc:spChg chg="mod">
          <ac:chgData name="Issam Toufik" userId="910a7b8e-d50d-42b5-8a90-c9aaeb763a91" providerId="ADAL" clId="{391A1B55-930B-4FA2-B614-13688894127B}" dt="2022-03-13T18:36:53.927" v="721" actId="20577"/>
          <ac:spMkLst>
            <pc:docMk/>
            <pc:sldMk cId="1547729043" sldId="910"/>
            <ac:spMk id="7" creationId="{BA5C966F-0F5D-4795-A7D4-28495EA08930}"/>
          </ac:spMkLst>
        </pc:spChg>
        <pc:graphicFrameChg chg="mod modGraphic">
          <ac:chgData name="Issam Toufik" userId="910a7b8e-d50d-42b5-8a90-c9aaeb763a91" providerId="ADAL" clId="{391A1B55-930B-4FA2-B614-13688894127B}" dt="2022-03-13T18:43:00.860" v="742" actId="2164"/>
          <ac:graphicFrameMkLst>
            <pc:docMk/>
            <pc:sldMk cId="1547729043" sldId="910"/>
            <ac:graphicFrameMk id="6" creationId="{0B94C614-AC31-4B32-888B-69807045C9DF}"/>
          </ac:graphicFrameMkLst>
        </pc:graphicFrameChg>
        <pc:cxnChg chg="add del">
          <ac:chgData name="Issam Toufik" userId="910a7b8e-d50d-42b5-8a90-c9aaeb763a91" providerId="ADAL" clId="{391A1B55-930B-4FA2-B614-13688894127B}" dt="2022-03-13T18:39:08.130" v="731" actId="21"/>
          <ac:cxnSpMkLst>
            <pc:docMk/>
            <pc:sldMk cId="1547729043" sldId="910"/>
            <ac:cxnSpMk id="3" creationId="{2D8653D1-41E4-4BA0-83A7-0EDD09656A86}"/>
          </ac:cxnSpMkLst>
        </pc:cxnChg>
        <pc:cxnChg chg="add del mod">
          <ac:chgData name="Issam Toufik" userId="910a7b8e-d50d-42b5-8a90-c9aaeb763a91" providerId="ADAL" clId="{391A1B55-930B-4FA2-B614-13688894127B}" dt="2022-03-13T18:42:52.391" v="739" actId="478"/>
          <ac:cxnSpMkLst>
            <pc:docMk/>
            <pc:sldMk cId="1547729043" sldId="910"/>
            <ac:cxnSpMk id="8" creationId="{2ED678DA-EC2A-44DE-84FE-F3BD01B860EE}"/>
          </ac:cxnSpMkLst>
        </pc:cxnChg>
      </pc:sldChg>
      <pc:sldChg chg="addSp delSp modSp mod">
        <pc:chgData name="Issam Toufik" userId="910a7b8e-d50d-42b5-8a90-c9aaeb763a91" providerId="ADAL" clId="{391A1B55-930B-4FA2-B614-13688894127B}" dt="2022-03-14T21:16:03.632" v="3330"/>
        <pc:sldMkLst>
          <pc:docMk/>
          <pc:sldMk cId="1058135289" sldId="915"/>
        </pc:sldMkLst>
        <pc:spChg chg="add del mod">
          <ac:chgData name="Issam Toufik" userId="910a7b8e-d50d-42b5-8a90-c9aaeb763a91" providerId="ADAL" clId="{391A1B55-930B-4FA2-B614-13688894127B}" dt="2022-03-14T21:02:41.226" v="3288" actId="478"/>
          <ac:spMkLst>
            <pc:docMk/>
            <pc:sldMk cId="1058135289" sldId="915"/>
            <ac:spMk id="2" creationId="{71A40AF2-8FBC-4C0C-8A6A-7633E27C4BD3}"/>
          </ac:spMkLst>
        </pc:spChg>
        <pc:spChg chg="add del mod">
          <ac:chgData name="Issam Toufik" userId="910a7b8e-d50d-42b5-8a90-c9aaeb763a91" providerId="ADAL" clId="{391A1B55-930B-4FA2-B614-13688894127B}" dt="2022-03-14T21:16:02.829" v="3329" actId="478"/>
          <ac:spMkLst>
            <pc:docMk/>
            <pc:sldMk cId="1058135289" sldId="915"/>
            <ac:spMk id="9" creationId="{79CF6F83-7166-4198-AFF2-AE35D7CBD34E}"/>
          </ac:spMkLst>
        </pc:spChg>
        <pc:spChg chg="add mod">
          <ac:chgData name="Issam Toufik" userId="910a7b8e-d50d-42b5-8a90-c9aaeb763a91" providerId="ADAL" clId="{391A1B55-930B-4FA2-B614-13688894127B}" dt="2022-03-14T21:16:03.632" v="3330"/>
          <ac:spMkLst>
            <pc:docMk/>
            <pc:sldMk cId="1058135289" sldId="915"/>
            <ac:spMk id="10" creationId="{2EAE45A2-8A9D-48EF-BA1C-16D64CF8B56F}"/>
          </ac:spMkLst>
        </pc:spChg>
      </pc:sldChg>
      <pc:sldChg chg="del">
        <pc:chgData name="Issam Toufik" userId="910a7b8e-d50d-42b5-8a90-c9aaeb763a91" providerId="ADAL" clId="{391A1B55-930B-4FA2-B614-13688894127B}" dt="2022-03-14T08:20:44.218" v="981" actId="47"/>
        <pc:sldMkLst>
          <pc:docMk/>
          <pc:sldMk cId="1265223945" sldId="916"/>
        </pc:sldMkLst>
      </pc:sldChg>
      <pc:sldChg chg="addSp delSp modSp mod">
        <pc:chgData name="Issam Toufik" userId="910a7b8e-d50d-42b5-8a90-c9aaeb763a91" providerId="ADAL" clId="{391A1B55-930B-4FA2-B614-13688894127B}" dt="2022-03-14T08:29:22.447" v="1328" actId="1076"/>
        <pc:sldMkLst>
          <pc:docMk/>
          <pc:sldMk cId="396043029" sldId="917"/>
        </pc:sldMkLst>
        <pc:graphicFrameChg chg="add mod">
          <ac:chgData name="Issam Toufik" userId="910a7b8e-d50d-42b5-8a90-c9aaeb763a91" providerId="ADAL" clId="{391A1B55-930B-4FA2-B614-13688894127B}" dt="2022-03-14T08:29:22.447" v="1328" actId="1076"/>
          <ac:graphicFrameMkLst>
            <pc:docMk/>
            <pc:sldMk cId="396043029" sldId="917"/>
            <ac:graphicFrameMk id="4" creationId="{CE55E412-E775-4278-8F61-9F7632E2C5D3}"/>
          </ac:graphicFrameMkLst>
        </pc:graphicFrameChg>
        <pc:graphicFrameChg chg="del mod">
          <ac:chgData name="Issam Toufik" userId="910a7b8e-d50d-42b5-8a90-c9aaeb763a91" providerId="ADAL" clId="{391A1B55-930B-4FA2-B614-13688894127B}" dt="2022-03-14T08:28:35.153" v="1080" actId="478"/>
          <ac:graphicFrameMkLst>
            <pc:docMk/>
            <pc:sldMk cId="396043029" sldId="917"/>
            <ac:graphicFrameMk id="7" creationId="{B5082BBC-5551-45D1-8BCD-A4132DD94B79}"/>
          </ac:graphicFrameMkLst>
        </pc:graphicFrameChg>
      </pc:sldChg>
      <pc:sldChg chg="addSp delSp modSp mod">
        <pc:chgData name="Issam Toufik" userId="910a7b8e-d50d-42b5-8a90-c9aaeb763a91" providerId="ADAL" clId="{391A1B55-930B-4FA2-B614-13688894127B}" dt="2022-03-11T14:49:20.159" v="441" actId="14100"/>
        <pc:sldMkLst>
          <pc:docMk/>
          <pc:sldMk cId="4047862151" sldId="925"/>
        </pc:sldMkLst>
        <pc:spChg chg="add mod">
          <ac:chgData name="Issam Toufik" userId="910a7b8e-d50d-42b5-8a90-c9aaeb763a91" providerId="ADAL" clId="{391A1B55-930B-4FA2-B614-13688894127B}" dt="2022-03-11T14:49:20.159" v="441" actId="14100"/>
          <ac:spMkLst>
            <pc:docMk/>
            <pc:sldMk cId="4047862151" sldId="925"/>
            <ac:spMk id="3" creationId="{6476CCFD-7B63-4D0B-AD22-2A4E63505173}"/>
          </ac:spMkLst>
        </pc:spChg>
        <pc:spChg chg="mod">
          <ac:chgData name="Issam Toufik" userId="910a7b8e-d50d-42b5-8a90-c9aaeb763a91" providerId="ADAL" clId="{391A1B55-930B-4FA2-B614-13688894127B}" dt="2022-03-11T14:49:11.904" v="440" actId="1037"/>
          <ac:spMkLst>
            <pc:docMk/>
            <pc:sldMk cId="4047862151" sldId="925"/>
            <ac:spMk id="4" creationId="{E8A6ADC6-C193-4AE0-AD29-B0F8F402AC4A}"/>
          </ac:spMkLst>
        </pc:spChg>
        <pc:picChg chg="add mod modCrop">
          <ac:chgData name="Issam Toufik" userId="910a7b8e-d50d-42b5-8a90-c9aaeb763a91" providerId="ADAL" clId="{391A1B55-930B-4FA2-B614-13688894127B}" dt="2022-03-11T14:48:12.152" v="393" actId="14100"/>
          <ac:picMkLst>
            <pc:docMk/>
            <pc:sldMk cId="4047862151" sldId="925"/>
            <ac:picMk id="6" creationId="{BAF90B7D-A39A-4557-A1E7-7F2E68678A7D}"/>
          </ac:picMkLst>
        </pc:picChg>
        <pc:picChg chg="add del mod">
          <ac:chgData name="Issam Toufik" userId="910a7b8e-d50d-42b5-8a90-c9aaeb763a91" providerId="ADAL" clId="{391A1B55-930B-4FA2-B614-13688894127B}" dt="2022-03-11T14:47:39.247" v="384" actId="478"/>
          <ac:picMkLst>
            <pc:docMk/>
            <pc:sldMk cId="4047862151" sldId="925"/>
            <ac:picMk id="1026" creationId="{22705879-9AB7-41AD-9C31-8EB378061473}"/>
          </ac:picMkLst>
        </pc:picChg>
      </pc:sldChg>
      <pc:sldChg chg="addSp delSp modSp mod">
        <pc:chgData name="Issam Toufik" userId="910a7b8e-d50d-42b5-8a90-c9aaeb763a91" providerId="ADAL" clId="{391A1B55-930B-4FA2-B614-13688894127B}" dt="2022-03-14T20:44:45.263" v="3246"/>
        <pc:sldMkLst>
          <pc:docMk/>
          <pc:sldMk cId="145996142" sldId="926"/>
        </pc:sldMkLst>
        <pc:spChg chg="del">
          <ac:chgData name="Issam Toufik" userId="910a7b8e-d50d-42b5-8a90-c9aaeb763a91" providerId="ADAL" clId="{391A1B55-930B-4FA2-B614-13688894127B}" dt="2022-03-11T14:40:41.938" v="277" actId="478"/>
          <ac:spMkLst>
            <pc:docMk/>
            <pc:sldMk cId="145996142" sldId="926"/>
            <ac:spMk id="4" creationId="{E1AEC191-4046-48D6-9150-45C3DC83114F}"/>
          </ac:spMkLst>
        </pc:spChg>
        <pc:spChg chg="del">
          <ac:chgData name="Issam Toufik" userId="910a7b8e-d50d-42b5-8a90-c9aaeb763a91" providerId="ADAL" clId="{391A1B55-930B-4FA2-B614-13688894127B}" dt="2022-03-11T14:40:41.938" v="277" actId="478"/>
          <ac:spMkLst>
            <pc:docMk/>
            <pc:sldMk cId="145996142" sldId="926"/>
            <ac:spMk id="5" creationId="{4E80D798-D22B-4DE7-A3E0-D285D0BA7CA1}"/>
          </ac:spMkLst>
        </pc:spChg>
        <pc:spChg chg="del">
          <ac:chgData name="Issam Toufik" userId="910a7b8e-d50d-42b5-8a90-c9aaeb763a91" providerId="ADAL" clId="{391A1B55-930B-4FA2-B614-13688894127B}" dt="2022-03-11T14:40:41.938" v="277" actId="478"/>
          <ac:spMkLst>
            <pc:docMk/>
            <pc:sldMk cId="145996142" sldId="926"/>
            <ac:spMk id="6" creationId="{7AE3CFE5-0D48-4DF1-94E8-3E9F5149B485}"/>
          </ac:spMkLst>
        </pc:spChg>
        <pc:spChg chg="del">
          <ac:chgData name="Issam Toufik" userId="910a7b8e-d50d-42b5-8a90-c9aaeb763a91" providerId="ADAL" clId="{391A1B55-930B-4FA2-B614-13688894127B}" dt="2022-03-11T14:40:41.938" v="277" actId="478"/>
          <ac:spMkLst>
            <pc:docMk/>
            <pc:sldMk cId="145996142" sldId="926"/>
            <ac:spMk id="7" creationId="{1A0D6BEC-1063-446A-A84F-E48CEE9E4C8C}"/>
          </ac:spMkLst>
        </pc:spChg>
        <pc:spChg chg="del">
          <ac:chgData name="Issam Toufik" userId="910a7b8e-d50d-42b5-8a90-c9aaeb763a91" providerId="ADAL" clId="{391A1B55-930B-4FA2-B614-13688894127B}" dt="2022-03-11T14:40:41.938" v="277" actId="478"/>
          <ac:spMkLst>
            <pc:docMk/>
            <pc:sldMk cId="145996142" sldId="926"/>
            <ac:spMk id="8" creationId="{B097E552-EF63-4C0F-86B2-B92329124FBA}"/>
          </ac:spMkLst>
        </pc:spChg>
        <pc:spChg chg="del">
          <ac:chgData name="Issam Toufik" userId="910a7b8e-d50d-42b5-8a90-c9aaeb763a91" providerId="ADAL" clId="{391A1B55-930B-4FA2-B614-13688894127B}" dt="2022-03-11T14:40:41.938" v="277" actId="478"/>
          <ac:spMkLst>
            <pc:docMk/>
            <pc:sldMk cId="145996142" sldId="926"/>
            <ac:spMk id="9" creationId="{14BD89FB-B281-41E6-A858-62CE67B7A76B}"/>
          </ac:spMkLst>
        </pc:spChg>
        <pc:spChg chg="del">
          <ac:chgData name="Issam Toufik" userId="910a7b8e-d50d-42b5-8a90-c9aaeb763a91" providerId="ADAL" clId="{391A1B55-930B-4FA2-B614-13688894127B}" dt="2022-03-11T14:40:41.938" v="277" actId="478"/>
          <ac:spMkLst>
            <pc:docMk/>
            <pc:sldMk cId="145996142" sldId="926"/>
            <ac:spMk id="10" creationId="{B997F172-1BAE-47C4-84C2-FD34205BFAD4}"/>
          </ac:spMkLst>
        </pc:spChg>
        <pc:spChg chg="del">
          <ac:chgData name="Issam Toufik" userId="910a7b8e-d50d-42b5-8a90-c9aaeb763a91" providerId="ADAL" clId="{391A1B55-930B-4FA2-B614-13688894127B}" dt="2022-03-11T14:40:41.938" v="277" actId="478"/>
          <ac:spMkLst>
            <pc:docMk/>
            <pc:sldMk cId="145996142" sldId="926"/>
            <ac:spMk id="11" creationId="{C71158B8-87AB-400F-96A7-9B1EA54233AF}"/>
          </ac:spMkLst>
        </pc:spChg>
        <pc:spChg chg="del">
          <ac:chgData name="Issam Toufik" userId="910a7b8e-d50d-42b5-8a90-c9aaeb763a91" providerId="ADAL" clId="{391A1B55-930B-4FA2-B614-13688894127B}" dt="2022-03-11T14:40:41.938" v="277" actId="478"/>
          <ac:spMkLst>
            <pc:docMk/>
            <pc:sldMk cId="145996142" sldId="926"/>
            <ac:spMk id="12" creationId="{B9812BE2-2B4A-46B3-9120-55121D392CB9}"/>
          </ac:spMkLst>
        </pc:spChg>
        <pc:spChg chg="del">
          <ac:chgData name="Issam Toufik" userId="910a7b8e-d50d-42b5-8a90-c9aaeb763a91" providerId="ADAL" clId="{391A1B55-930B-4FA2-B614-13688894127B}" dt="2022-03-11T14:40:41.938" v="277" actId="478"/>
          <ac:spMkLst>
            <pc:docMk/>
            <pc:sldMk cId="145996142" sldId="926"/>
            <ac:spMk id="13" creationId="{18BEBF9C-C1DA-4311-82A8-8240750D5A6A}"/>
          </ac:spMkLst>
        </pc:spChg>
        <pc:spChg chg="del">
          <ac:chgData name="Issam Toufik" userId="910a7b8e-d50d-42b5-8a90-c9aaeb763a91" providerId="ADAL" clId="{391A1B55-930B-4FA2-B614-13688894127B}" dt="2022-03-11T14:40:41.938" v="277" actId="478"/>
          <ac:spMkLst>
            <pc:docMk/>
            <pc:sldMk cId="145996142" sldId="926"/>
            <ac:spMk id="14" creationId="{4C251C1D-389C-4918-9CC1-09F577E52307}"/>
          </ac:spMkLst>
        </pc:spChg>
        <pc:spChg chg="del">
          <ac:chgData name="Issam Toufik" userId="910a7b8e-d50d-42b5-8a90-c9aaeb763a91" providerId="ADAL" clId="{391A1B55-930B-4FA2-B614-13688894127B}" dt="2022-03-11T14:40:41.938" v="277" actId="478"/>
          <ac:spMkLst>
            <pc:docMk/>
            <pc:sldMk cId="145996142" sldId="926"/>
            <ac:spMk id="15" creationId="{E7C818E7-F09D-441F-BABD-30AB480DE3CB}"/>
          </ac:spMkLst>
        </pc:spChg>
        <pc:spChg chg="del">
          <ac:chgData name="Issam Toufik" userId="910a7b8e-d50d-42b5-8a90-c9aaeb763a91" providerId="ADAL" clId="{391A1B55-930B-4FA2-B614-13688894127B}" dt="2022-03-11T14:40:41.938" v="277" actId="478"/>
          <ac:spMkLst>
            <pc:docMk/>
            <pc:sldMk cId="145996142" sldId="926"/>
            <ac:spMk id="16" creationId="{7C10E175-9D3A-4FC6-B0E8-4C0DC503C7AC}"/>
          </ac:spMkLst>
        </pc:spChg>
        <pc:spChg chg="del">
          <ac:chgData name="Issam Toufik" userId="910a7b8e-d50d-42b5-8a90-c9aaeb763a91" providerId="ADAL" clId="{391A1B55-930B-4FA2-B614-13688894127B}" dt="2022-03-11T14:40:41.938" v="277" actId="478"/>
          <ac:spMkLst>
            <pc:docMk/>
            <pc:sldMk cId="145996142" sldId="926"/>
            <ac:spMk id="17" creationId="{6995FFF2-B8A3-40BE-AA35-9D6E16CC46E5}"/>
          </ac:spMkLst>
        </pc:spChg>
        <pc:spChg chg="del">
          <ac:chgData name="Issam Toufik" userId="910a7b8e-d50d-42b5-8a90-c9aaeb763a91" providerId="ADAL" clId="{391A1B55-930B-4FA2-B614-13688894127B}" dt="2022-03-11T14:40:41.938" v="277" actId="478"/>
          <ac:spMkLst>
            <pc:docMk/>
            <pc:sldMk cId="145996142" sldId="926"/>
            <ac:spMk id="18" creationId="{5466D501-5D31-4301-80B3-5CB1B24E3005}"/>
          </ac:spMkLst>
        </pc:spChg>
        <pc:spChg chg="del">
          <ac:chgData name="Issam Toufik" userId="910a7b8e-d50d-42b5-8a90-c9aaeb763a91" providerId="ADAL" clId="{391A1B55-930B-4FA2-B614-13688894127B}" dt="2022-03-11T14:40:41.938" v="277" actId="478"/>
          <ac:spMkLst>
            <pc:docMk/>
            <pc:sldMk cId="145996142" sldId="926"/>
            <ac:spMk id="19" creationId="{86AE80D3-E79E-42C4-8A2A-44342FE0BD92}"/>
          </ac:spMkLst>
        </pc:spChg>
        <pc:spChg chg="del">
          <ac:chgData name="Issam Toufik" userId="910a7b8e-d50d-42b5-8a90-c9aaeb763a91" providerId="ADAL" clId="{391A1B55-930B-4FA2-B614-13688894127B}" dt="2022-03-11T14:40:41.938" v="277" actId="478"/>
          <ac:spMkLst>
            <pc:docMk/>
            <pc:sldMk cId="145996142" sldId="926"/>
            <ac:spMk id="20" creationId="{A83EC4ED-2CD8-43E5-8324-F1F393D0B0CA}"/>
          </ac:spMkLst>
        </pc:spChg>
        <pc:spChg chg="del">
          <ac:chgData name="Issam Toufik" userId="910a7b8e-d50d-42b5-8a90-c9aaeb763a91" providerId="ADAL" clId="{391A1B55-930B-4FA2-B614-13688894127B}" dt="2022-03-11T14:40:41.938" v="277" actId="478"/>
          <ac:spMkLst>
            <pc:docMk/>
            <pc:sldMk cId="145996142" sldId="926"/>
            <ac:spMk id="21" creationId="{7FEAB1AE-ED1F-498A-81C4-9C0824D02BB9}"/>
          </ac:spMkLst>
        </pc:spChg>
        <pc:spChg chg="del">
          <ac:chgData name="Issam Toufik" userId="910a7b8e-d50d-42b5-8a90-c9aaeb763a91" providerId="ADAL" clId="{391A1B55-930B-4FA2-B614-13688894127B}" dt="2022-03-11T14:40:41.938" v="277" actId="478"/>
          <ac:spMkLst>
            <pc:docMk/>
            <pc:sldMk cId="145996142" sldId="926"/>
            <ac:spMk id="22" creationId="{0ABD7DE2-744A-4D74-89AF-6D77C5D687E8}"/>
          </ac:spMkLst>
        </pc:spChg>
        <pc:spChg chg="del">
          <ac:chgData name="Issam Toufik" userId="910a7b8e-d50d-42b5-8a90-c9aaeb763a91" providerId="ADAL" clId="{391A1B55-930B-4FA2-B614-13688894127B}" dt="2022-03-11T14:40:41.938" v="277" actId="478"/>
          <ac:spMkLst>
            <pc:docMk/>
            <pc:sldMk cId="145996142" sldId="926"/>
            <ac:spMk id="23" creationId="{640F1B71-92B1-451C-913C-0605FAA8B817}"/>
          </ac:spMkLst>
        </pc:spChg>
        <pc:spChg chg="del">
          <ac:chgData name="Issam Toufik" userId="910a7b8e-d50d-42b5-8a90-c9aaeb763a91" providerId="ADAL" clId="{391A1B55-930B-4FA2-B614-13688894127B}" dt="2022-03-11T14:40:41.938" v="277" actId="478"/>
          <ac:spMkLst>
            <pc:docMk/>
            <pc:sldMk cId="145996142" sldId="926"/>
            <ac:spMk id="24" creationId="{16D7C711-0135-4AA0-9F3B-83AEE82FF1DA}"/>
          </ac:spMkLst>
        </pc:spChg>
        <pc:spChg chg="del">
          <ac:chgData name="Issam Toufik" userId="910a7b8e-d50d-42b5-8a90-c9aaeb763a91" providerId="ADAL" clId="{391A1B55-930B-4FA2-B614-13688894127B}" dt="2022-03-11T14:40:41.938" v="277" actId="478"/>
          <ac:spMkLst>
            <pc:docMk/>
            <pc:sldMk cId="145996142" sldId="926"/>
            <ac:spMk id="25" creationId="{753F8FD0-257E-4023-8958-F135487FE935}"/>
          </ac:spMkLst>
        </pc:spChg>
        <pc:spChg chg="del">
          <ac:chgData name="Issam Toufik" userId="910a7b8e-d50d-42b5-8a90-c9aaeb763a91" providerId="ADAL" clId="{391A1B55-930B-4FA2-B614-13688894127B}" dt="2022-03-11T14:40:41.938" v="277" actId="478"/>
          <ac:spMkLst>
            <pc:docMk/>
            <pc:sldMk cId="145996142" sldId="926"/>
            <ac:spMk id="26" creationId="{3D05B557-50CE-4689-AA0B-92EB08442AAD}"/>
          </ac:spMkLst>
        </pc:spChg>
        <pc:spChg chg="del">
          <ac:chgData name="Issam Toufik" userId="910a7b8e-d50d-42b5-8a90-c9aaeb763a91" providerId="ADAL" clId="{391A1B55-930B-4FA2-B614-13688894127B}" dt="2022-03-11T14:40:41.938" v="277" actId="478"/>
          <ac:spMkLst>
            <pc:docMk/>
            <pc:sldMk cId="145996142" sldId="926"/>
            <ac:spMk id="27" creationId="{29CC5164-50CE-474E-989E-96C5DE7EC5E7}"/>
          </ac:spMkLst>
        </pc:spChg>
        <pc:spChg chg="del">
          <ac:chgData name="Issam Toufik" userId="910a7b8e-d50d-42b5-8a90-c9aaeb763a91" providerId="ADAL" clId="{391A1B55-930B-4FA2-B614-13688894127B}" dt="2022-03-11T14:40:41.938" v="277" actId="478"/>
          <ac:spMkLst>
            <pc:docMk/>
            <pc:sldMk cId="145996142" sldId="926"/>
            <ac:spMk id="28" creationId="{CECB6E11-0196-48BF-A708-37C9B7C91DE4}"/>
          </ac:spMkLst>
        </pc:spChg>
        <pc:spChg chg="del">
          <ac:chgData name="Issam Toufik" userId="910a7b8e-d50d-42b5-8a90-c9aaeb763a91" providerId="ADAL" clId="{391A1B55-930B-4FA2-B614-13688894127B}" dt="2022-03-11T14:40:41.938" v="277" actId="478"/>
          <ac:spMkLst>
            <pc:docMk/>
            <pc:sldMk cId="145996142" sldId="926"/>
            <ac:spMk id="29" creationId="{DD1FFC8E-B089-459B-8F3D-D380AF8AF054}"/>
          </ac:spMkLst>
        </pc:spChg>
        <pc:spChg chg="del">
          <ac:chgData name="Issam Toufik" userId="910a7b8e-d50d-42b5-8a90-c9aaeb763a91" providerId="ADAL" clId="{391A1B55-930B-4FA2-B614-13688894127B}" dt="2022-03-11T14:40:41.938" v="277" actId="478"/>
          <ac:spMkLst>
            <pc:docMk/>
            <pc:sldMk cId="145996142" sldId="926"/>
            <ac:spMk id="30" creationId="{C1E6A8C5-689B-4A8C-918E-53E728E69470}"/>
          </ac:spMkLst>
        </pc:spChg>
        <pc:spChg chg="del">
          <ac:chgData name="Issam Toufik" userId="910a7b8e-d50d-42b5-8a90-c9aaeb763a91" providerId="ADAL" clId="{391A1B55-930B-4FA2-B614-13688894127B}" dt="2022-03-11T14:40:41.938" v="277" actId="478"/>
          <ac:spMkLst>
            <pc:docMk/>
            <pc:sldMk cId="145996142" sldId="926"/>
            <ac:spMk id="31" creationId="{EADCBD9C-7F90-4C8E-A76F-FF92DDC70F19}"/>
          </ac:spMkLst>
        </pc:spChg>
        <pc:spChg chg="del">
          <ac:chgData name="Issam Toufik" userId="910a7b8e-d50d-42b5-8a90-c9aaeb763a91" providerId="ADAL" clId="{391A1B55-930B-4FA2-B614-13688894127B}" dt="2022-03-11T14:40:41.938" v="277" actId="478"/>
          <ac:spMkLst>
            <pc:docMk/>
            <pc:sldMk cId="145996142" sldId="926"/>
            <ac:spMk id="32" creationId="{5446458C-12BF-4963-9BCE-C96B60089626}"/>
          </ac:spMkLst>
        </pc:spChg>
        <pc:spChg chg="del">
          <ac:chgData name="Issam Toufik" userId="910a7b8e-d50d-42b5-8a90-c9aaeb763a91" providerId="ADAL" clId="{391A1B55-930B-4FA2-B614-13688894127B}" dt="2022-03-11T14:40:41.938" v="277" actId="478"/>
          <ac:spMkLst>
            <pc:docMk/>
            <pc:sldMk cId="145996142" sldId="926"/>
            <ac:spMk id="33" creationId="{E480ABAB-21B6-49BB-9411-F5D07492E0E3}"/>
          </ac:spMkLst>
        </pc:spChg>
        <pc:spChg chg="del">
          <ac:chgData name="Issam Toufik" userId="910a7b8e-d50d-42b5-8a90-c9aaeb763a91" providerId="ADAL" clId="{391A1B55-930B-4FA2-B614-13688894127B}" dt="2022-03-11T14:40:41.938" v="277" actId="478"/>
          <ac:spMkLst>
            <pc:docMk/>
            <pc:sldMk cId="145996142" sldId="926"/>
            <ac:spMk id="34" creationId="{AC35B6EE-6E42-4644-867E-F05CA9214611}"/>
          </ac:spMkLst>
        </pc:spChg>
        <pc:spChg chg="del">
          <ac:chgData name="Issam Toufik" userId="910a7b8e-d50d-42b5-8a90-c9aaeb763a91" providerId="ADAL" clId="{391A1B55-930B-4FA2-B614-13688894127B}" dt="2022-03-11T14:40:41.938" v="277" actId="478"/>
          <ac:spMkLst>
            <pc:docMk/>
            <pc:sldMk cId="145996142" sldId="926"/>
            <ac:spMk id="35" creationId="{595E7F8C-ADD1-4827-B05C-8254334E81D0}"/>
          </ac:spMkLst>
        </pc:spChg>
        <pc:spChg chg="del">
          <ac:chgData name="Issam Toufik" userId="910a7b8e-d50d-42b5-8a90-c9aaeb763a91" providerId="ADAL" clId="{391A1B55-930B-4FA2-B614-13688894127B}" dt="2022-03-11T14:40:41.938" v="277" actId="478"/>
          <ac:spMkLst>
            <pc:docMk/>
            <pc:sldMk cId="145996142" sldId="926"/>
            <ac:spMk id="36" creationId="{51D47055-C016-41FB-B78C-7ADBBFBE2291}"/>
          </ac:spMkLst>
        </pc:spChg>
        <pc:spChg chg="del">
          <ac:chgData name="Issam Toufik" userId="910a7b8e-d50d-42b5-8a90-c9aaeb763a91" providerId="ADAL" clId="{391A1B55-930B-4FA2-B614-13688894127B}" dt="2022-03-11T14:40:41.938" v="277" actId="478"/>
          <ac:spMkLst>
            <pc:docMk/>
            <pc:sldMk cId="145996142" sldId="926"/>
            <ac:spMk id="37" creationId="{95E6053E-A0F9-47DD-9A72-9CF4CBE10192}"/>
          </ac:spMkLst>
        </pc:spChg>
        <pc:spChg chg="del">
          <ac:chgData name="Issam Toufik" userId="910a7b8e-d50d-42b5-8a90-c9aaeb763a91" providerId="ADAL" clId="{391A1B55-930B-4FA2-B614-13688894127B}" dt="2022-03-11T14:40:41.938" v="277" actId="478"/>
          <ac:spMkLst>
            <pc:docMk/>
            <pc:sldMk cId="145996142" sldId="926"/>
            <ac:spMk id="38" creationId="{DDCE60EA-4E3F-4274-BE99-698867FE41A0}"/>
          </ac:spMkLst>
        </pc:spChg>
        <pc:spChg chg="del">
          <ac:chgData name="Issam Toufik" userId="910a7b8e-d50d-42b5-8a90-c9aaeb763a91" providerId="ADAL" clId="{391A1B55-930B-4FA2-B614-13688894127B}" dt="2022-03-11T14:40:41.938" v="277" actId="478"/>
          <ac:spMkLst>
            <pc:docMk/>
            <pc:sldMk cId="145996142" sldId="926"/>
            <ac:spMk id="39" creationId="{70F18218-5177-426C-84CC-D14D36C4AD4A}"/>
          </ac:spMkLst>
        </pc:spChg>
        <pc:spChg chg="del">
          <ac:chgData name="Issam Toufik" userId="910a7b8e-d50d-42b5-8a90-c9aaeb763a91" providerId="ADAL" clId="{391A1B55-930B-4FA2-B614-13688894127B}" dt="2022-03-11T14:40:41.938" v="277" actId="478"/>
          <ac:spMkLst>
            <pc:docMk/>
            <pc:sldMk cId="145996142" sldId="926"/>
            <ac:spMk id="40" creationId="{16DA1CD6-0B4C-4B7A-AD6B-CB5AE13ADBFF}"/>
          </ac:spMkLst>
        </pc:spChg>
        <pc:spChg chg="del">
          <ac:chgData name="Issam Toufik" userId="910a7b8e-d50d-42b5-8a90-c9aaeb763a91" providerId="ADAL" clId="{391A1B55-930B-4FA2-B614-13688894127B}" dt="2022-03-11T14:40:41.938" v="277" actId="478"/>
          <ac:spMkLst>
            <pc:docMk/>
            <pc:sldMk cId="145996142" sldId="926"/>
            <ac:spMk id="41" creationId="{C41F94A1-E7BA-4B50-92EE-9C60691B8FD5}"/>
          </ac:spMkLst>
        </pc:spChg>
        <pc:spChg chg="del">
          <ac:chgData name="Issam Toufik" userId="910a7b8e-d50d-42b5-8a90-c9aaeb763a91" providerId="ADAL" clId="{391A1B55-930B-4FA2-B614-13688894127B}" dt="2022-03-11T14:40:41.938" v="277" actId="478"/>
          <ac:spMkLst>
            <pc:docMk/>
            <pc:sldMk cId="145996142" sldId="926"/>
            <ac:spMk id="42" creationId="{23C8BDC3-A473-4926-8730-6001C28A2BD8}"/>
          </ac:spMkLst>
        </pc:spChg>
        <pc:spChg chg="del">
          <ac:chgData name="Issam Toufik" userId="910a7b8e-d50d-42b5-8a90-c9aaeb763a91" providerId="ADAL" clId="{391A1B55-930B-4FA2-B614-13688894127B}" dt="2022-03-11T14:40:41.938" v="277" actId="478"/>
          <ac:spMkLst>
            <pc:docMk/>
            <pc:sldMk cId="145996142" sldId="926"/>
            <ac:spMk id="43" creationId="{D5E1D55C-1B4B-415D-8061-5FFA249055E4}"/>
          </ac:spMkLst>
        </pc:spChg>
        <pc:spChg chg="del">
          <ac:chgData name="Issam Toufik" userId="910a7b8e-d50d-42b5-8a90-c9aaeb763a91" providerId="ADAL" clId="{391A1B55-930B-4FA2-B614-13688894127B}" dt="2022-03-11T14:40:41.938" v="277" actId="478"/>
          <ac:spMkLst>
            <pc:docMk/>
            <pc:sldMk cId="145996142" sldId="926"/>
            <ac:spMk id="44" creationId="{60A983A8-5AD3-42A1-943A-8638170E4F75}"/>
          </ac:spMkLst>
        </pc:spChg>
        <pc:spChg chg="del">
          <ac:chgData name="Issam Toufik" userId="910a7b8e-d50d-42b5-8a90-c9aaeb763a91" providerId="ADAL" clId="{391A1B55-930B-4FA2-B614-13688894127B}" dt="2022-03-11T14:40:41.938" v="277" actId="478"/>
          <ac:spMkLst>
            <pc:docMk/>
            <pc:sldMk cId="145996142" sldId="926"/>
            <ac:spMk id="45" creationId="{35DF9B81-D8DE-4064-AAE3-D71BF77C461B}"/>
          </ac:spMkLst>
        </pc:spChg>
        <pc:spChg chg="del">
          <ac:chgData name="Issam Toufik" userId="910a7b8e-d50d-42b5-8a90-c9aaeb763a91" providerId="ADAL" clId="{391A1B55-930B-4FA2-B614-13688894127B}" dt="2022-03-11T14:40:41.938" v="277" actId="478"/>
          <ac:spMkLst>
            <pc:docMk/>
            <pc:sldMk cId="145996142" sldId="926"/>
            <ac:spMk id="46" creationId="{90202507-ECB1-4F4F-9299-A35EF2C74CEF}"/>
          </ac:spMkLst>
        </pc:spChg>
        <pc:spChg chg="del">
          <ac:chgData name="Issam Toufik" userId="910a7b8e-d50d-42b5-8a90-c9aaeb763a91" providerId="ADAL" clId="{391A1B55-930B-4FA2-B614-13688894127B}" dt="2022-03-11T14:40:41.938" v="277" actId="478"/>
          <ac:spMkLst>
            <pc:docMk/>
            <pc:sldMk cId="145996142" sldId="926"/>
            <ac:spMk id="47" creationId="{CD36EFB8-3626-4E77-AF5E-C1D28305EEFD}"/>
          </ac:spMkLst>
        </pc:spChg>
        <pc:spChg chg="del">
          <ac:chgData name="Issam Toufik" userId="910a7b8e-d50d-42b5-8a90-c9aaeb763a91" providerId="ADAL" clId="{391A1B55-930B-4FA2-B614-13688894127B}" dt="2022-03-11T14:40:41.938" v="277" actId="478"/>
          <ac:spMkLst>
            <pc:docMk/>
            <pc:sldMk cId="145996142" sldId="926"/>
            <ac:spMk id="48" creationId="{95BA2615-77CC-4EF3-B2D0-43ED09012242}"/>
          </ac:spMkLst>
        </pc:spChg>
        <pc:spChg chg="del">
          <ac:chgData name="Issam Toufik" userId="910a7b8e-d50d-42b5-8a90-c9aaeb763a91" providerId="ADAL" clId="{391A1B55-930B-4FA2-B614-13688894127B}" dt="2022-03-11T14:40:41.938" v="277" actId="478"/>
          <ac:spMkLst>
            <pc:docMk/>
            <pc:sldMk cId="145996142" sldId="926"/>
            <ac:spMk id="49" creationId="{7E3272AD-6929-4F85-B28C-E81E21DF6F63}"/>
          </ac:spMkLst>
        </pc:spChg>
        <pc:spChg chg="del">
          <ac:chgData name="Issam Toufik" userId="910a7b8e-d50d-42b5-8a90-c9aaeb763a91" providerId="ADAL" clId="{391A1B55-930B-4FA2-B614-13688894127B}" dt="2022-03-11T14:40:41.938" v="277" actId="478"/>
          <ac:spMkLst>
            <pc:docMk/>
            <pc:sldMk cId="145996142" sldId="926"/>
            <ac:spMk id="50" creationId="{608167DB-710D-4FF9-ADE2-9F2169CFF3F9}"/>
          </ac:spMkLst>
        </pc:spChg>
        <pc:spChg chg="del">
          <ac:chgData name="Issam Toufik" userId="910a7b8e-d50d-42b5-8a90-c9aaeb763a91" providerId="ADAL" clId="{391A1B55-930B-4FA2-B614-13688894127B}" dt="2022-03-11T14:40:41.938" v="277" actId="478"/>
          <ac:spMkLst>
            <pc:docMk/>
            <pc:sldMk cId="145996142" sldId="926"/>
            <ac:spMk id="51" creationId="{0365DFB5-A685-43F1-BE5A-BCC6D4DE3735}"/>
          </ac:spMkLst>
        </pc:spChg>
        <pc:spChg chg="del">
          <ac:chgData name="Issam Toufik" userId="910a7b8e-d50d-42b5-8a90-c9aaeb763a91" providerId="ADAL" clId="{391A1B55-930B-4FA2-B614-13688894127B}" dt="2022-03-11T14:40:41.938" v="277" actId="478"/>
          <ac:spMkLst>
            <pc:docMk/>
            <pc:sldMk cId="145996142" sldId="926"/>
            <ac:spMk id="52" creationId="{D1CB06E4-A8F9-40FD-9E17-7E9B7F9FB531}"/>
          </ac:spMkLst>
        </pc:spChg>
        <pc:spChg chg="del">
          <ac:chgData name="Issam Toufik" userId="910a7b8e-d50d-42b5-8a90-c9aaeb763a91" providerId="ADAL" clId="{391A1B55-930B-4FA2-B614-13688894127B}" dt="2022-03-11T14:40:41.938" v="277" actId="478"/>
          <ac:spMkLst>
            <pc:docMk/>
            <pc:sldMk cId="145996142" sldId="926"/>
            <ac:spMk id="53" creationId="{01EC92FF-E537-4F47-9FDE-09BA3A6BD5DF}"/>
          </ac:spMkLst>
        </pc:spChg>
        <pc:spChg chg="del">
          <ac:chgData name="Issam Toufik" userId="910a7b8e-d50d-42b5-8a90-c9aaeb763a91" providerId="ADAL" clId="{391A1B55-930B-4FA2-B614-13688894127B}" dt="2022-03-11T14:40:41.938" v="277" actId="478"/>
          <ac:spMkLst>
            <pc:docMk/>
            <pc:sldMk cId="145996142" sldId="926"/>
            <ac:spMk id="54" creationId="{8ED3B3DD-C59B-4FF8-9878-B26A3B4698AF}"/>
          </ac:spMkLst>
        </pc:spChg>
        <pc:spChg chg="del">
          <ac:chgData name="Issam Toufik" userId="910a7b8e-d50d-42b5-8a90-c9aaeb763a91" providerId="ADAL" clId="{391A1B55-930B-4FA2-B614-13688894127B}" dt="2022-03-11T14:40:41.938" v="277" actId="478"/>
          <ac:spMkLst>
            <pc:docMk/>
            <pc:sldMk cId="145996142" sldId="926"/>
            <ac:spMk id="55" creationId="{1973EFFB-BAB1-449C-AF85-87776E57CB17}"/>
          </ac:spMkLst>
        </pc:spChg>
        <pc:spChg chg="del">
          <ac:chgData name="Issam Toufik" userId="910a7b8e-d50d-42b5-8a90-c9aaeb763a91" providerId="ADAL" clId="{391A1B55-930B-4FA2-B614-13688894127B}" dt="2022-03-11T14:40:41.938" v="277" actId="478"/>
          <ac:spMkLst>
            <pc:docMk/>
            <pc:sldMk cId="145996142" sldId="926"/>
            <ac:spMk id="56" creationId="{3D91C35E-9372-498B-984E-955E75D931A1}"/>
          </ac:spMkLst>
        </pc:spChg>
        <pc:spChg chg="del">
          <ac:chgData name="Issam Toufik" userId="910a7b8e-d50d-42b5-8a90-c9aaeb763a91" providerId="ADAL" clId="{391A1B55-930B-4FA2-B614-13688894127B}" dt="2022-03-11T14:40:41.938" v="277" actId="478"/>
          <ac:spMkLst>
            <pc:docMk/>
            <pc:sldMk cId="145996142" sldId="926"/>
            <ac:spMk id="57" creationId="{119924AE-47C4-4E64-AC94-79220D123B67}"/>
          </ac:spMkLst>
        </pc:spChg>
        <pc:spChg chg="del">
          <ac:chgData name="Issam Toufik" userId="910a7b8e-d50d-42b5-8a90-c9aaeb763a91" providerId="ADAL" clId="{391A1B55-930B-4FA2-B614-13688894127B}" dt="2022-03-11T14:40:41.938" v="277" actId="478"/>
          <ac:spMkLst>
            <pc:docMk/>
            <pc:sldMk cId="145996142" sldId="926"/>
            <ac:spMk id="58" creationId="{750E9EFD-0200-4DC7-836D-0D906C236E8B}"/>
          </ac:spMkLst>
        </pc:spChg>
        <pc:spChg chg="del">
          <ac:chgData name="Issam Toufik" userId="910a7b8e-d50d-42b5-8a90-c9aaeb763a91" providerId="ADAL" clId="{391A1B55-930B-4FA2-B614-13688894127B}" dt="2022-03-11T14:40:41.938" v="277" actId="478"/>
          <ac:spMkLst>
            <pc:docMk/>
            <pc:sldMk cId="145996142" sldId="926"/>
            <ac:spMk id="59" creationId="{1454A2AF-C708-43BE-B005-134A182DC8D2}"/>
          </ac:spMkLst>
        </pc:spChg>
        <pc:spChg chg="del">
          <ac:chgData name="Issam Toufik" userId="910a7b8e-d50d-42b5-8a90-c9aaeb763a91" providerId="ADAL" clId="{391A1B55-930B-4FA2-B614-13688894127B}" dt="2022-03-11T14:40:41.938" v="277" actId="478"/>
          <ac:spMkLst>
            <pc:docMk/>
            <pc:sldMk cId="145996142" sldId="926"/>
            <ac:spMk id="60" creationId="{8223721A-8B20-45E1-8F8A-15871BA181D3}"/>
          </ac:spMkLst>
        </pc:spChg>
        <pc:spChg chg="del">
          <ac:chgData name="Issam Toufik" userId="910a7b8e-d50d-42b5-8a90-c9aaeb763a91" providerId="ADAL" clId="{391A1B55-930B-4FA2-B614-13688894127B}" dt="2022-03-11T14:40:41.938" v="277" actId="478"/>
          <ac:spMkLst>
            <pc:docMk/>
            <pc:sldMk cId="145996142" sldId="926"/>
            <ac:spMk id="61" creationId="{8EC28466-61F7-459C-A51D-0D739297DAD6}"/>
          </ac:spMkLst>
        </pc:spChg>
        <pc:spChg chg="del">
          <ac:chgData name="Issam Toufik" userId="910a7b8e-d50d-42b5-8a90-c9aaeb763a91" providerId="ADAL" clId="{391A1B55-930B-4FA2-B614-13688894127B}" dt="2022-03-11T14:40:41.938" v="277" actId="478"/>
          <ac:spMkLst>
            <pc:docMk/>
            <pc:sldMk cId="145996142" sldId="926"/>
            <ac:spMk id="62" creationId="{804FE179-8BCA-4317-A9D3-827B6D0879C5}"/>
          </ac:spMkLst>
        </pc:spChg>
        <pc:spChg chg="del">
          <ac:chgData name="Issam Toufik" userId="910a7b8e-d50d-42b5-8a90-c9aaeb763a91" providerId="ADAL" clId="{391A1B55-930B-4FA2-B614-13688894127B}" dt="2022-03-11T14:40:41.938" v="277" actId="478"/>
          <ac:spMkLst>
            <pc:docMk/>
            <pc:sldMk cId="145996142" sldId="926"/>
            <ac:spMk id="63" creationId="{1A309FA1-272D-4416-97C2-D61218FB3934}"/>
          </ac:spMkLst>
        </pc:spChg>
        <pc:spChg chg="del">
          <ac:chgData name="Issam Toufik" userId="910a7b8e-d50d-42b5-8a90-c9aaeb763a91" providerId="ADAL" clId="{391A1B55-930B-4FA2-B614-13688894127B}" dt="2022-03-11T14:40:41.938" v="277" actId="478"/>
          <ac:spMkLst>
            <pc:docMk/>
            <pc:sldMk cId="145996142" sldId="926"/>
            <ac:spMk id="64" creationId="{CD26D32A-7372-457D-862E-1179C0AAD3C7}"/>
          </ac:spMkLst>
        </pc:spChg>
        <pc:spChg chg="del">
          <ac:chgData name="Issam Toufik" userId="910a7b8e-d50d-42b5-8a90-c9aaeb763a91" providerId="ADAL" clId="{391A1B55-930B-4FA2-B614-13688894127B}" dt="2022-03-11T14:40:41.938" v="277" actId="478"/>
          <ac:spMkLst>
            <pc:docMk/>
            <pc:sldMk cId="145996142" sldId="926"/>
            <ac:spMk id="65" creationId="{4BD0B4A5-238A-4D2E-8479-278C7B3F0667}"/>
          </ac:spMkLst>
        </pc:spChg>
        <pc:spChg chg="del">
          <ac:chgData name="Issam Toufik" userId="910a7b8e-d50d-42b5-8a90-c9aaeb763a91" providerId="ADAL" clId="{391A1B55-930B-4FA2-B614-13688894127B}" dt="2022-03-11T14:40:41.938" v="277" actId="478"/>
          <ac:spMkLst>
            <pc:docMk/>
            <pc:sldMk cId="145996142" sldId="926"/>
            <ac:spMk id="66" creationId="{65E63D3F-1BE4-4223-9998-45D691A8878F}"/>
          </ac:spMkLst>
        </pc:spChg>
        <pc:spChg chg="del">
          <ac:chgData name="Issam Toufik" userId="910a7b8e-d50d-42b5-8a90-c9aaeb763a91" providerId="ADAL" clId="{391A1B55-930B-4FA2-B614-13688894127B}" dt="2022-03-11T14:40:41.938" v="277" actId="478"/>
          <ac:spMkLst>
            <pc:docMk/>
            <pc:sldMk cId="145996142" sldId="926"/>
            <ac:spMk id="67" creationId="{9766CE18-98B2-41C5-9475-2AE17BA84C8E}"/>
          </ac:spMkLst>
        </pc:spChg>
        <pc:spChg chg="del">
          <ac:chgData name="Issam Toufik" userId="910a7b8e-d50d-42b5-8a90-c9aaeb763a91" providerId="ADAL" clId="{391A1B55-930B-4FA2-B614-13688894127B}" dt="2022-03-11T14:40:41.938" v="277" actId="478"/>
          <ac:spMkLst>
            <pc:docMk/>
            <pc:sldMk cId="145996142" sldId="926"/>
            <ac:spMk id="68" creationId="{3B737876-E76A-4FD6-9C97-FD418E5A0B2A}"/>
          </ac:spMkLst>
        </pc:spChg>
        <pc:spChg chg="del">
          <ac:chgData name="Issam Toufik" userId="910a7b8e-d50d-42b5-8a90-c9aaeb763a91" providerId="ADAL" clId="{391A1B55-930B-4FA2-B614-13688894127B}" dt="2022-03-11T14:40:41.938" v="277" actId="478"/>
          <ac:spMkLst>
            <pc:docMk/>
            <pc:sldMk cId="145996142" sldId="926"/>
            <ac:spMk id="69" creationId="{2BB30114-92FF-4099-8F64-6E56DAB5C2F8}"/>
          </ac:spMkLst>
        </pc:spChg>
        <pc:spChg chg="del">
          <ac:chgData name="Issam Toufik" userId="910a7b8e-d50d-42b5-8a90-c9aaeb763a91" providerId="ADAL" clId="{391A1B55-930B-4FA2-B614-13688894127B}" dt="2022-03-11T14:40:41.938" v="277" actId="478"/>
          <ac:spMkLst>
            <pc:docMk/>
            <pc:sldMk cId="145996142" sldId="926"/>
            <ac:spMk id="70" creationId="{B350B445-C107-4837-BE0F-F2FBADB16B5F}"/>
          </ac:spMkLst>
        </pc:spChg>
        <pc:spChg chg="del">
          <ac:chgData name="Issam Toufik" userId="910a7b8e-d50d-42b5-8a90-c9aaeb763a91" providerId="ADAL" clId="{391A1B55-930B-4FA2-B614-13688894127B}" dt="2022-03-11T14:40:41.938" v="277" actId="478"/>
          <ac:spMkLst>
            <pc:docMk/>
            <pc:sldMk cId="145996142" sldId="926"/>
            <ac:spMk id="71" creationId="{EF2D2E9B-A86B-4827-94BB-C1600C1DD7EC}"/>
          </ac:spMkLst>
        </pc:spChg>
        <pc:spChg chg="del">
          <ac:chgData name="Issam Toufik" userId="910a7b8e-d50d-42b5-8a90-c9aaeb763a91" providerId="ADAL" clId="{391A1B55-930B-4FA2-B614-13688894127B}" dt="2022-03-11T14:40:41.938" v="277" actId="478"/>
          <ac:spMkLst>
            <pc:docMk/>
            <pc:sldMk cId="145996142" sldId="926"/>
            <ac:spMk id="72" creationId="{0A42DA48-61BB-40EF-BDB0-C97883505FB1}"/>
          </ac:spMkLst>
        </pc:spChg>
        <pc:spChg chg="del">
          <ac:chgData name="Issam Toufik" userId="910a7b8e-d50d-42b5-8a90-c9aaeb763a91" providerId="ADAL" clId="{391A1B55-930B-4FA2-B614-13688894127B}" dt="2022-03-11T14:40:41.938" v="277" actId="478"/>
          <ac:spMkLst>
            <pc:docMk/>
            <pc:sldMk cId="145996142" sldId="926"/>
            <ac:spMk id="73" creationId="{FDC1CC36-281B-4E88-924F-50821BEB6C81}"/>
          </ac:spMkLst>
        </pc:spChg>
        <pc:spChg chg="del">
          <ac:chgData name="Issam Toufik" userId="910a7b8e-d50d-42b5-8a90-c9aaeb763a91" providerId="ADAL" clId="{391A1B55-930B-4FA2-B614-13688894127B}" dt="2022-03-11T14:40:41.938" v="277" actId="478"/>
          <ac:spMkLst>
            <pc:docMk/>
            <pc:sldMk cId="145996142" sldId="926"/>
            <ac:spMk id="74" creationId="{40CFBA03-D89F-4D46-865B-984D6914192C}"/>
          </ac:spMkLst>
        </pc:spChg>
        <pc:spChg chg="del">
          <ac:chgData name="Issam Toufik" userId="910a7b8e-d50d-42b5-8a90-c9aaeb763a91" providerId="ADAL" clId="{391A1B55-930B-4FA2-B614-13688894127B}" dt="2022-03-11T14:40:41.938" v="277" actId="478"/>
          <ac:spMkLst>
            <pc:docMk/>
            <pc:sldMk cId="145996142" sldId="926"/>
            <ac:spMk id="75" creationId="{A5F6B2DB-F465-47EB-9F30-2E0A5D38461D}"/>
          </ac:spMkLst>
        </pc:spChg>
        <pc:spChg chg="del">
          <ac:chgData name="Issam Toufik" userId="910a7b8e-d50d-42b5-8a90-c9aaeb763a91" providerId="ADAL" clId="{391A1B55-930B-4FA2-B614-13688894127B}" dt="2022-03-11T14:40:41.938" v="277" actId="478"/>
          <ac:spMkLst>
            <pc:docMk/>
            <pc:sldMk cId="145996142" sldId="926"/>
            <ac:spMk id="76" creationId="{86B2C711-03B6-48C9-99AD-BE3FC8436B79}"/>
          </ac:spMkLst>
        </pc:spChg>
        <pc:spChg chg="del">
          <ac:chgData name="Issam Toufik" userId="910a7b8e-d50d-42b5-8a90-c9aaeb763a91" providerId="ADAL" clId="{391A1B55-930B-4FA2-B614-13688894127B}" dt="2022-03-11T14:40:41.938" v="277" actId="478"/>
          <ac:spMkLst>
            <pc:docMk/>
            <pc:sldMk cId="145996142" sldId="926"/>
            <ac:spMk id="77" creationId="{8A2320AF-C88A-43C6-8F5B-4132A2953F53}"/>
          </ac:spMkLst>
        </pc:spChg>
        <pc:spChg chg="del">
          <ac:chgData name="Issam Toufik" userId="910a7b8e-d50d-42b5-8a90-c9aaeb763a91" providerId="ADAL" clId="{391A1B55-930B-4FA2-B614-13688894127B}" dt="2022-03-11T14:40:41.938" v="277" actId="478"/>
          <ac:spMkLst>
            <pc:docMk/>
            <pc:sldMk cId="145996142" sldId="926"/>
            <ac:spMk id="78" creationId="{E871AD58-0602-4F40-8F72-C2EC8F7F5E19}"/>
          </ac:spMkLst>
        </pc:spChg>
        <pc:spChg chg="del">
          <ac:chgData name="Issam Toufik" userId="910a7b8e-d50d-42b5-8a90-c9aaeb763a91" providerId="ADAL" clId="{391A1B55-930B-4FA2-B614-13688894127B}" dt="2022-03-11T14:40:41.938" v="277" actId="478"/>
          <ac:spMkLst>
            <pc:docMk/>
            <pc:sldMk cId="145996142" sldId="926"/>
            <ac:spMk id="79" creationId="{7B27986A-E47D-4129-82D8-65807C2CE6A6}"/>
          </ac:spMkLst>
        </pc:spChg>
        <pc:spChg chg="del">
          <ac:chgData name="Issam Toufik" userId="910a7b8e-d50d-42b5-8a90-c9aaeb763a91" providerId="ADAL" clId="{391A1B55-930B-4FA2-B614-13688894127B}" dt="2022-03-11T14:40:41.938" v="277" actId="478"/>
          <ac:spMkLst>
            <pc:docMk/>
            <pc:sldMk cId="145996142" sldId="926"/>
            <ac:spMk id="80" creationId="{E9A6C934-2804-41FE-BF43-67EBE7BFDAAC}"/>
          </ac:spMkLst>
        </pc:spChg>
        <pc:spChg chg="del">
          <ac:chgData name="Issam Toufik" userId="910a7b8e-d50d-42b5-8a90-c9aaeb763a91" providerId="ADAL" clId="{391A1B55-930B-4FA2-B614-13688894127B}" dt="2022-03-11T14:40:41.938" v="277" actId="478"/>
          <ac:spMkLst>
            <pc:docMk/>
            <pc:sldMk cId="145996142" sldId="926"/>
            <ac:spMk id="81" creationId="{AA793C87-3B76-4B57-A430-18188F71AA9A}"/>
          </ac:spMkLst>
        </pc:spChg>
        <pc:spChg chg="add mod">
          <ac:chgData name="Issam Toufik" userId="910a7b8e-d50d-42b5-8a90-c9aaeb763a91" providerId="ADAL" clId="{391A1B55-930B-4FA2-B614-13688894127B}" dt="2022-03-11T14:42:56.421" v="331" actId="1036"/>
          <ac:spMkLst>
            <pc:docMk/>
            <pc:sldMk cId="145996142" sldId="926"/>
            <ac:spMk id="82" creationId="{3EB9B253-3305-4E19-A91B-809F7A9AA69D}"/>
          </ac:spMkLst>
        </pc:spChg>
        <pc:spChg chg="add mod">
          <ac:chgData name="Issam Toufik" userId="910a7b8e-d50d-42b5-8a90-c9aaeb763a91" providerId="ADAL" clId="{391A1B55-930B-4FA2-B614-13688894127B}" dt="2022-03-11T14:42:56.421" v="331" actId="1036"/>
          <ac:spMkLst>
            <pc:docMk/>
            <pc:sldMk cId="145996142" sldId="926"/>
            <ac:spMk id="83" creationId="{44DBF2EC-C74E-4CEA-A15E-ACDC2229B355}"/>
          </ac:spMkLst>
        </pc:spChg>
        <pc:spChg chg="add mod">
          <ac:chgData name="Issam Toufik" userId="910a7b8e-d50d-42b5-8a90-c9aaeb763a91" providerId="ADAL" clId="{391A1B55-930B-4FA2-B614-13688894127B}" dt="2022-03-11T14:42:56.421" v="331" actId="1036"/>
          <ac:spMkLst>
            <pc:docMk/>
            <pc:sldMk cId="145996142" sldId="926"/>
            <ac:spMk id="84" creationId="{FC9175DF-FA79-41EF-93FE-95EC82366F77}"/>
          </ac:spMkLst>
        </pc:spChg>
        <pc:spChg chg="add mod">
          <ac:chgData name="Issam Toufik" userId="910a7b8e-d50d-42b5-8a90-c9aaeb763a91" providerId="ADAL" clId="{391A1B55-930B-4FA2-B614-13688894127B}" dt="2022-03-11T14:42:56.421" v="331" actId="1036"/>
          <ac:spMkLst>
            <pc:docMk/>
            <pc:sldMk cId="145996142" sldId="926"/>
            <ac:spMk id="85" creationId="{BC97D9A3-7A2F-4AFB-B506-0A7E2F714919}"/>
          </ac:spMkLst>
        </pc:spChg>
        <pc:spChg chg="add mod">
          <ac:chgData name="Issam Toufik" userId="910a7b8e-d50d-42b5-8a90-c9aaeb763a91" providerId="ADAL" clId="{391A1B55-930B-4FA2-B614-13688894127B}" dt="2022-03-11T14:42:56.421" v="331" actId="1036"/>
          <ac:spMkLst>
            <pc:docMk/>
            <pc:sldMk cId="145996142" sldId="926"/>
            <ac:spMk id="92" creationId="{BDE16648-DB44-4E41-B3CF-B9073DE12229}"/>
          </ac:spMkLst>
        </pc:spChg>
        <pc:spChg chg="add mod">
          <ac:chgData name="Issam Toufik" userId="910a7b8e-d50d-42b5-8a90-c9aaeb763a91" providerId="ADAL" clId="{391A1B55-930B-4FA2-B614-13688894127B}" dt="2022-03-11T14:42:56.421" v="331" actId="1036"/>
          <ac:spMkLst>
            <pc:docMk/>
            <pc:sldMk cId="145996142" sldId="926"/>
            <ac:spMk id="93" creationId="{0E80E78F-F47D-4A16-9685-3807E1E3B17F}"/>
          </ac:spMkLst>
        </pc:spChg>
        <pc:spChg chg="add mod">
          <ac:chgData name="Issam Toufik" userId="910a7b8e-d50d-42b5-8a90-c9aaeb763a91" providerId="ADAL" clId="{391A1B55-930B-4FA2-B614-13688894127B}" dt="2022-03-11T14:42:56.421" v="331" actId="1036"/>
          <ac:spMkLst>
            <pc:docMk/>
            <pc:sldMk cId="145996142" sldId="926"/>
            <ac:spMk id="94" creationId="{56C44D5B-CF26-4D68-A2FA-2B4836044943}"/>
          </ac:spMkLst>
        </pc:spChg>
        <pc:spChg chg="add mod">
          <ac:chgData name="Issam Toufik" userId="910a7b8e-d50d-42b5-8a90-c9aaeb763a91" providerId="ADAL" clId="{391A1B55-930B-4FA2-B614-13688894127B}" dt="2022-03-11T14:42:56.421" v="331" actId="1036"/>
          <ac:spMkLst>
            <pc:docMk/>
            <pc:sldMk cId="145996142" sldId="926"/>
            <ac:spMk id="95" creationId="{6AF15D1C-4CCB-4243-A270-BD901662386F}"/>
          </ac:spMkLst>
        </pc:spChg>
        <pc:spChg chg="add mod">
          <ac:chgData name="Issam Toufik" userId="910a7b8e-d50d-42b5-8a90-c9aaeb763a91" providerId="ADAL" clId="{391A1B55-930B-4FA2-B614-13688894127B}" dt="2022-03-11T14:42:56.421" v="331" actId="1036"/>
          <ac:spMkLst>
            <pc:docMk/>
            <pc:sldMk cId="145996142" sldId="926"/>
            <ac:spMk id="96" creationId="{A6CDCB40-B57B-4EAC-AC62-0F8C864902CA}"/>
          </ac:spMkLst>
        </pc:spChg>
        <pc:spChg chg="add mod">
          <ac:chgData name="Issam Toufik" userId="910a7b8e-d50d-42b5-8a90-c9aaeb763a91" providerId="ADAL" clId="{391A1B55-930B-4FA2-B614-13688894127B}" dt="2022-03-11T14:42:56.421" v="331" actId="1036"/>
          <ac:spMkLst>
            <pc:docMk/>
            <pc:sldMk cId="145996142" sldId="926"/>
            <ac:spMk id="97" creationId="{85AA9361-B3C3-46AE-9E07-2C64589A268B}"/>
          </ac:spMkLst>
        </pc:spChg>
        <pc:spChg chg="add mod">
          <ac:chgData name="Issam Toufik" userId="910a7b8e-d50d-42b5-8a90-c9aaeb763a91" providerId="ADAL" clId="{391A1B55-930B-4FA2-B614-13688894127B}" dt="2022-03-11T14:42:56.421" v="331" actId="1036"/>
          <ac:spMkLst>
            <pc:docMk/>
            <pc:sldMk cId="145996142" sldId="926"/>
            <ac:spMk id="98" creationId="{F55267C3-5071-40B1-84A8-FE2FAFFC27F1}"/>
          </ac:spMkLst>
        </pc:spChg>
        <pc:spChg chg="add mod">
          <ac:chgData name="Issam Toufik" userId="910a7b8e-d50d-42b5-8a90-c9aaeb763a91" providerId="ADAL" clId="{391A1B55-930B-4FA2-B614-13688894127B}" dt="2022-03-11T14:42:56.421" v="331" actId="1036"/>
          <ac:spMkLst>
            <pc:docMk/>
            <pc:sldMk cId="145996142" sldId="926"/>
            <ac:spMk id="99" creationId="{877D4B7D-7D10-47F7-8862-76D0CFE64421}"/>
          </ac:spMkLst>
        </pc:spChg>
        <pc:spChg chg="add mod">
          <ac:chgData name="Issam Toufik" userId="910a7b8e-d50d-42b5-8a90-c9aaeb763a91" providerId="ADAL" clId="{391A1B55-930B-4FA2-B614-13688894127B}" dt="2022-03-11T14:42:56.421" v="331" actId="1036"/>
          <ac:spMkLst>
            <pc:docMk/>
            <pc:sldMk cId="145996142" sldId="926"/>
            <ac:spMk id="100" creationId="{FDD16FCD-BF65-4F8F-B068-77F44E6BA73A}"/>
          </ac:spMkLst>
        </pc:spChg>
        <pc:spChg chg="add mod">
          <ac:chgData name="Issam Toufik" userId="910a7b8e-d50d-42b5-8a90-c9aaeb763a91" providerId="ADAL" clId="{391A1B55-930B-4FA2-B614-13688894127B}" dt="2022-03-11T14:42:56.421" v="331" actId="1036"/>
          <ac:spMkLst>
            <pc:docMk/>
            <pc:sldMk cId="145996142" sldId="926"/>
            <ac:spMk id="101" creationId="{83C2A78A-B5A0-4A7A-8BFB-501CDF189B38}"/>
          </ac:spMkLst>
        </pc:spChg>
        <pc:spChg chg="add mod">
          <ac:chgData name="Issam Toufik" userId="910a7b8e-d50d-42b5-8a90-c9aaeb763a91" providerId="ADAL" clId="{391A1B55-930B-4FA2-B614-13688894127B}" dt="2022-03-11T14:42:56.421" v="331" actId="1036"/>
          <ac:spMkLst>
            <pc:docMk/>
            <pc:sldMk cId="145996142" sldId="926"/>
            <ac:spMk id="102" creationId="{FFB8C58D-8B05-4017-99A1-C45ECB192D1A}"/>
          </ac:spMkLst>
        </pc:spChg>
        <pc:spChg chg="add mod">
          <ac:chgData name="Issam Toufik" userId="910a7b8e-d50d-42b5-8a90-c9aaeb763a91" providerId="ADAL" clId="{391A1B55-930B-4FA2-B614-13688894127B}" dt="2022-03-11T14:42:56.421" v="331" actId="1036"/>
          <ac:spMkLst>
            <pc:docMk/>
            <pc:sldMk cId="145996142" sldId="926"/>
            <ac:spMk id="103" creationId="{1AC5A7EC-2D40-409C-8FB2-5391F7576531}"/>
          </ac:spMkLst>
        </pc:spChg>
        <pc:spChg chg="add mod">
          <ac:chgData name="Issam Toufik" userId="910a7b8e-d50d-42b5-8a90-c9aaeb763a91" providerId="ADAL" clId="{391A1B55-930B-4FA2-B614-13688894127B}" dt="2022-03-11T14:42:56.421" v="331" actId="1036"/>
          <ac:spMkLst>
            <pc:docMk/>
            <pc:sldMk cId="145996142" sldId="926"/>
            <ac:spMk id="104" creationId="{3CFD7365-0AE8-481A-AAC0-3E0527A213CB}"/>
          </ac:spMkLst>
        </pc:spChg>
        <pc:spChg chg="add mod">
          <ac:chgData name="Issam Toufik" userId="910a7b8e-d50d-42b5-8a90-c9aaeb763a91" providerId="ADAL" clId="{391A1B55-930B-4FA2-B614-13688894127B}" dt="2022-03-11T14:42:56.421" v="331" actId="1036"/>
          <ac:spMkLst>
            <pc:docMk/>
            <pc:sldMk cId="145996142" sldId="926"/>
            <ac:spMk id="105" creationId="{AD891A1E-E53F-45D7-954F-99948D1B8C6D}"/>
          </ac:spMkLst>
        </pc:spChg>
        <pc:spChg chg="add mod">
          <ac:chgData name="Issam Toufik" userId="910a7b8e-d50d-42b5-8a90-c9aaeb763a91" providerId="ADAL" clId="{391A1B55-930B-4FA2-B614-13688894127B}" dt="2022-03-11T14:42:56.421" v="331" actId="1036"/>
          <ac:spMkLst>
            <pc:docMk/>
            <pc:sldMk cId="145996142" sldId="926"/>
            <ac:spMk id="106" creationId="{4361D057-F9C3-464C-8F40-89EDCBB1A975}"/>
          </ac:spMkLst>
        </pc:spChg>
        <pc:spChg chg="add mod">
          <ac:chgData name="Issam Toufik" userId="910a7b8e-d50d-42b5-8a90-c9aaeb763a91" providerId="ADAL" clId="{391A1B55-930B-4FA2-B614-13688894127B}" dt="2022-03-11T14:42:56.421" v="331" actId="1036"/>
          <ac:spMkLst>
            <pc:docMk/>
            <pc:sldMk cId="145996142" sldId="926"/>
            <ac:spMk id="107" creationId="{9835A81C-A345-405D-BE4C-EEB974CC69B2}"/>
          </ac:spMkLst>
        </pc:spChg>
        <pc:spChg chg="add mod">
          <ac:chgData name="Issam Toufik" userId="910a7b8e-d50d-42b5-8a90-c9aaeb763a91" providerId="ADAL" clId="{391A1B55-930B-4FA2-B614-13688894127B}" dt="2022-03-11T14:42:56.421" v="331" actId="1036"/>
          <ac:spMkLst>
            <pc:docMk/>
            <pc:sldMk cId="145996142" sldId="926"/>
            <ac:spMk id="108" creationId="{A955D2EE-EE19-403E-964D-E3A419ED9C79}"/>
          </ac:spMkLst>
        </pc:spChg>
        <pc:spChg chg="add mod">
          <ac:chgData name="Issam Toufik" userId="910a7b8e-d50d-42b5-8a90-c9aaeb763a91" providerId="ADAL" clId="{391A1B55-930B-4FA2-B614-13688894127B}" dt="2022-03-11T14:42:56.421" v="331" actId="1036"/>
          <ac:spMkLst>
            <pc:docMk/>
            <pc:sldMk cId="145996142" sldId="926"/>
            <ac:spMk id="109" creationId="{3669EDD0-CCE8-4E23-B6AD-CCBAE1BC7EBE}"/>
          </ac:spMkLst>
        </pc:spChg>
        <pc:spChg chg="add mod">
          <ac:chgData name="Issam Toufik" userId="910a7b8e-d50d-42b5-8a90-c9aaeb763a91" providerId="ADAL" clId="{391A1B55-930B-4FA2-B614-13688894127B}" dt="2022-03-11T14:42:56.421" v="331" actId="1036"/>
          <ac:spMkLst>
            <pc:docMk/>
            <pc:sldMk cId="145996142" sldId="926"/>
            <ac:spMk id="110" creationId="{325E79C2-8E82-4ABA-840A-B598572290B6}"/>
          </ac:spMkLst>
        </pc:spChg>
        <pc:spChg chg="add mod">
          <ac:chgData name="Issam Toufik" userId="910a7b8e-d50d-42b5-8a90-c9aaeb763a91" providerId="ADAL" clId="{391A1B55-930B-4FA2-B614-13688894127B}" dt="2022-03-11T14:42:56.421" v="331" actId="1036"/>
          <ac:spMkLst>
            <pc:docMk/>
            <pc:sldMk cId="145996142" sldId="926"/>
            <ac:spMk id="111" creationId="{1790DA3E-0945-4164-8B57-D576D1BAC333}"/>
          </ac:spMkLst>
        </pc:spChg>
        <pc:spChg chg="add mod">
          <ac:chgData name="Issam Toufik" userId="910a7b8e-d50d-42b5-8a90-c9aaeb763a91" providerId="ADAL" clId="{391A1B55-930B-4FA2-B614-13688894127B}" dt="2022-03-11T14:42:56.421" v="331" actId="1036"/>
          <ac:spMkLst>
            <pc:docMk/>
            <pc:sldMk cId="145996142" sldId="926"/>
            <ac:spMk id="112" creationId="{EDE33FEB-5828-480D-84BE-7BDB00D98AE4}"/>
          </ac:spMkLst>
        </pc:spChg>
        <pc:spChg chg="add mod">
          <ac:chgData name="Issam Toufik" userId="910a7b8e-d50d-42b5-8a90-c9aaeb763a91" providerId="ADAL" clId="{391A1B55-930B-4FA2-B614-13688894127B}" dt="2022-03-11T14:42:56.421" v="331" actId="1036"/>
          <ac:spMkLst>
            <pc:docMk/>
            <pc:sldMk cId="145996142" sldId="926"/>
            <ac:spMk id="113" creationId="{5DD22FE3-82A8-4190-BA76-B6D0F66BC795}"/>
          </ac:spMkLst>
        </pc:spChg>
        <pc:spChg chg="add mod">
          <ac:chgData name="Issam Toufik" userId="910a7b8e-d50d-42b5-8a90-c9aaeb763a91" providerId="ADAL" clId="{391A1B55-930B-4FA2-B614-13688894127B}" dt="2022-03-11T14:42:56.421" v="331" actId="1036"/>
          <ac:spMkLst>
            <pc:docMk/>
            <pc:sldMk cId="145996142" sldId="926"/>
            <ac:spMk id="114" creationId="{8D63BEE2-54C5-456E-9759-A3D8A6C08E62}"/>
          </ac:spMkLst>
        </pc:spChg>
        <pc:spChg chg="add mod">
          <ac:chgData name="Issam Toufik" userId="910a7b8e-d50d-42b5-8a90-c9aaeb763a91" providerId="ADAL" clId="{391A1B55-930B-4FA2-B614-13688894127B}" dt="2022-03-11T14:42:56.421" v="331" actId="1036"/>
          <ac:spMkLst>
            <pc:docMk/>
            <pc:sldMk cId="145996142" sldId="926"/>
            <ac:spMk id="115" creationId="{3D214867-FE34-43E3-BC84-1891C683A369}"/>
          </ac:spMkLst>
        </pc:spChg>
        <pc:spChg chg="add mod">
          <ac:chgData name="Issam Toufik" userId="910a7b8e-d50d-42b5-8a90-c9aaeb763a91" providerId="ADAL" clId="{391A1B55-930B-4FA2-B614-13688894127B}" dt="2022-03-11T14:42:56.421" v="331" actId="1036"/>
          <ac:spMkLst>
            <pc:docMk/>
            <pc:sldMk cId="145996142" sldId="926"/>
            <ac:spMk id="116" creationId="{75485AE0-4900-4A10-927B-9C27732C9C59}"/>
          </ac:spMkLst>
        </pc:spChg>
        <pc:spChg chg="add mod">
          <ac:chgData name="Issam Toufik" userId="910a7b8e-d50d-42b5-8a90-c9aaeb763a91" providerId="ADAL" clId="{391A1B55-930B-4FA2-B614-13688894127B}" dt="2022-03-11T14:42:56.421" v="331" actId="1036"/>
          <ac:spMkLst>
            <pc:docMk/>
            <pc:sldMk cId="145996142" sldId="926"/>
            <ac:spMk id="117" creationId="{E91C2240-E73D-4142-9F3D-2F3FE015C2EC}"/>
          </ac:spMkLst>
        </pc:spChg>
        <pc:spChg chg="add mod">
          <ac:chgData name="Issam Toufik" userId="910a7b8e-d50d-42b5-8a90-c9aaeb763a91" providerId="ADAL" clId="{391A1B55-930B-4FA2-B614-13688894127B}" dt="2022-03-11T14:42:56.421" v="331" actId="1036"/>
          <ac:spMkLst>
            <pc:docMk/>
            <pc:sldMk cId="145996142" sldId="926"/>
            <ac:spMk id="118" creationId="{9D51D869-1E80-4C84-9A13-D5D56897FD1D}"/>
          </ac:spMkLst>
        </pc:spChg>
        <pc:spChg chg="add mod">
          <ac:chgData name="Issam Toufik" userId="910a7b8e-d50d-42b5-8a90-c9aaeb763a91" providerId="ADAL" clId="{391A1B55-930B-4FA2-B614-13688894127B}" dt="2022-03-11T14:42:56.421" v="331" actId="1036"/>
          <ac:spMkLst>
            <pc:docMk/>
            <pc:sldMk cId="145996142" sldId="926"/>
            <ac:spMk id="119" creationId="{9C5CFCBD-98CF-4575-92C6-AD1BBCE0694D}"/>
          </ac:spMkLst>
        </pc:spChg>
        <pc:spChg chg="add mod">
          <ac:chgData name="Issam Toufik" userId="910a7b8e-d50d-42b5-8a90-c9aaeb763a91" providerId="ADAL" clId="{391A1B55-930B-4FA2-B614-13688894127B}" dt="2022-03-11T14:42:56.421" v="331" actId="1036"/>
          <ac:spMkLst>
            <pc:docMk/>
            <pc:sldMk cId="145996142" sldId="926"/>
            <ac:spMk id="120" creationId="{FC966BF8-183D-4018-B150-3A752EC6A1CE}"/>
          </ac:spMkLst>
        </pc:spChg>
        <pc:spChg chg="add mod">
          <ac:chgData name="Issam Toufik" userId="910a7b8e-d50d-42b5-8a90-c9aaeb763a91" providerId="ADAL" clId="{391A1B55-930B-4FA2-B614-13688894127B}" dt="2022-03-11T14:42:56.421" v="331" actId="1036"/>
          <ac:spMkLst>
            <pc:docMk/>
            <pc:sldMk cId="145996142" sldId="926"/>
            <ac:spMk id="121" creationId="{DFAC8F92-22B3-49FA-B133-CF473D91B880}"/>
          </ac:spMkLst>
        </pc:spChg>
        <pc:spChg chg="add mod">
          <ac:chgData name="Issam Toufik" userId="910a7b8e-d50d-42b5-8a90-c9aaeb763a91" providerId="ADAL" clId="{391A1B55-930B-4FA2-B614-13688894127B}" dt="2022-03-11T14:42:56.421" v="331" actId="1036"/>
          <ac:spMkLst>
            <pc:docMk/>
            <pc:sldMk cId="145996142" sldId="926"/>
            <ac:spMk id="122" creationId="{18BE037E-3D31-44B9-82A4-821ED016B54C}"/>
          </ac:spMkLst>
        </pc:spChg>
        <pc:spChg chg="add mod">
          <ac:chgData name="Issam Toufik" userId="910a7b8e-d50d-42b5-8a90-c9aaeb763a91" providerId="ADAL" clId="{391A1B55-930B-4FA2-B614-13688894127B}" dt="2022-03-11T14:42:56.421" v="331" actId="1036"/>
          <ac:spMkLst>
            <pc:docMk/>
            <pc:sldMk cId="145996142" sldId="926"/>
            <ac:spMk id="123" creationId="{A6B4A80C-745F-4BB4-968E-F05B82EE3294}"/>
          </ac:spMkLst>
        </pc:spChg>
        <pc:spChg chg="add mod">
          <ac:chgData name="Issam Toufik" userId="910a7b8e-d50d-42b5-8a90-c9aaeb763a91" providerId="ADAL" clId="{391A1B55-930B-4FA2-B614-13688894127B}" dt="2022-03-11T14:42:56.421" v="331" actId="1036"/>
          <ac:spMkLst>
            <pc:docMk/>
            <pc:sldMk cId="145996142" sldId="926"/>
            <ac:spMk id="124" creationId="{E9D2C101-20B2-4A64-8C8C-3AA5FC3E279D}"/>
          </ac:spMkLst>
        </pc:spChg>
        <pc:spChg chg="add mod">
          <ac:chgData name="Issam Toufik" userId="910a7b8e-d50d-42b5-8a90-c9aaeb763a91" providerId="ADAL" clId="{391A1B55-930B-4FA2-B614-13688894127B}" dt="2022-03-11T14:42:56.421" v="331" actId="1036"/>
          <ac:spMkLst>
            <pc:docMk/>
            <pc:sldMk cId="145996142" sldId="926"/>
            <ac:spMk id="125" creationId="{94039395-F56A-40C6-A8DD-5BC0D88CAADE}"/>
          </ac:spMkLst>
        </pc:spChg>
        <pc:spChg chg="add mod">
          <ac:chgData name="Issam Toufik" userId="910a7b8e-d50d-42b5-8a90-c9aaeb763a91" providerId="ADAL" clId="{391A1B55-930B-4FA2-B614-13688894127B}" dt="2022-03-11T14:42:56.421" v="331" actId="1036"/>
          <ac:spMkLst>
            <pc:docMk/>
            <pc:sldMk cId="145996142" sldId="926"/>
            <ac:spMk id="126" creationId="{1395CA41-9552-486E-9FF9-46963F99F687}"/>
          </ac:spMkLst>
        </pc:spChg>
        <pc:spChg chg="add mod">
          <ac:chgData name="Issam Toufik" userId="910a7b8e-d50d-42b5-8a90-c9aaeb763a91" providerId="ADAL" clId="{391A1B55-930B-4FA2-B614-13688894127B}" dt="2022-03-11T14:42:56.421" v="331" actId="1036"/>
          <ac:spMkLst>
            <pc:docMk/>
            <pc:sldMk cId="145996142" sldId="926"/>
            <ac:spMk id="127" creationId="{9DC57589-A75F-4118-91F5-3AB6FE0D3CF4}"/>
          </ac:spMkLst>
        </pc:spChg>
        <pc:spChg chg="add mod">
          <ac:chgData name="Issam Toufik" userId="910a7b8e-d50d-42b5-8a90-c9aaeb763a91" providerId="ADAL" clId="{391A1B55-930B-4FA2-B614-13688894127B}" dt="2022-03-11T14:42:56.421" v="331" actId="1036"/>
          <ac:spMkLst>
            <pc:docMk/>
            <pc:sldMk cId="145996142" sldId="926"/>
            <ac:spMk id="128" creationId="{5FBEDF98-8C06-409E-AD10-4D9FDF145008}"/>
          </ac:spMkLst>
        </pc:spChg>
        <pc:spChg chg="add mod">
          <ac:chgData name="Issam Toufik" userId="910a7b8e-d50d-42b5-8a90-c9aaeb763a91" providerId="ADAL" clId="{391A1B55-930B-4FA2-B614-13688894127B}" dt="2022-03-11T14:42:56.421" v="331" actId="1036"/>
          <ac:spMkLst>
            <pc:docMk/>
            <pc:sldMk cId="145996142" sldId="926"/>
            <ac:spMk id="129" creationId="{BD7D9E49-1310-4E11-82D1-5D647D124C3E}"/>
          </ac:spMkLst>
        </pc:spChg>
        <pc:spChg chg="add mod">
          <ac:chgData name="Issam Toufik" userId="910a7b8e-d50d-42b5-8a90-c9aaeb763a91" providerId="ADAL" clId="{391A1B55-930B-4FA2-B614-13688894127B}" dt="2022-03-11T14:42:56.421" v="331" actId="1036"/>
          <ac:spMkLst>
            <pc:docMk/>
            <pc:sldMk cId="145996142" sldId="926"/>
            <ac:spMk id="130" creationId="{7A75D7B4-9E1E-439B-BC3D-0F6BD0D998F6}"/>
          </ac:spMkLst>
        </pc:spChg>
        <pc:spChg chg="add mod">
          <ac:chgData name="Issam Toufik" userId="910a7b8e-d50d-42b5-8a90-c9aaeb763a91" providerId="ADAL" clId="{391A1B55-930B-4FA2-B614-13688894127B}" dt="2022-03-11T14:42:56.421" v="331" actId="1036"/>
          <ac:spMkLst>
            <pc:docMk/>
            <pc:sldMk cId="145996142" sldId="926"/>
            <ac:spMk id="131" creationId="{86739FEF-65CC-43D0-977F-36D2F245A886}"/>
          </ac:spMkLst>
        </pc:spChg>
        <pc:spChg chg="add mod">
          <ac:chgData name="Issam Toufik" userId="910a7b8e-d50d-42b5-8a90-c9aaeb763a91" providerId="ADAL" clId="{391A1B55-930B-4FA2-B614-13688894127B}" dt="2022-03-11T14:42:56.421" v="331" actId="1036"/>
          <ac:spMkLst>
            <pc:docMk/>
            <pc:sldMk cId="145996142" sldId="926"/>
            <ac:spMk id="132" creationId="{8DFF2D95-953E-4167-B8B8-38EDC2D4BA8A}"/>
          </ac:spMkLst>
        </pc:spChg>
        <pc:spChg chg="add mod">
          <ac:chgData name="Issam Toufik" userId="910a7b8e-d50d-42b5-8a90-c9aaeb763a91" providerId="ADAL" clId="{391A1B55-930B-4FA2-B614-13688894127B}" dt="2022-03-11T14:42:56.421" v="331" actId="1036"/>
          <ac:spMkLst>
            <pc:docMk/>
            <pc:sldMk cId="145996142" sldId="926"/>
            <ac:spMk id="133" creationId="{CBFD780F-9D47-4D93-9D00-4D2CF25133F1}"/>
          </ac:spMkLst>
        </pc:spChg>
        <pc:spChg chg="add mod">
          <ac:chgData name="Issam Toufik" userId="910a7b8e-d50d-42b5-8a90-c9aaeb763a91" providerId="ADAL" clId="{391A1B55-930B-4FA2-B614-13688894127B}" dt="2022-03-11T14:42:56.421" v="331" actId="1036"/>
          <ac:spMkLst>
            <pc:docMk/>
            <pc:sldMk cId="145996142" sldId="926"/>
            <ac:spMk id="134" creationId="{6BF9CAE8-6763-462D-B1E0-61F9BFC80FBB}"/>
          </ac:spMkLst>
        </pc:spChg>
        <pc:spChg chg="add mod">
          <ac:chgData name="Issam Toufik" userId="910a7b8e-d50d-42b5-8a90-c9aaeb763a91" providerId="ADAL" clId="{391A1B55-930B-4FA2-B614-13688894127B}" dt="2022-03-11T14:42:56.421" v="331" actId="1036"/>
          <ac:spMkLst>
            <pc:docMk/>
            <pc:sldMk cId="145996142" sldId="926"/>
            <ac:spMk id="135" creationId="{B61B19E1-40D2-4D97-BBEC-61E8117EA14E}"/>
          </ac:spMkLst>
        </pc:spChg>
        <pc:spChg chg="add mod">
          <ac:chgData name="Issam Toufik" userId="910a7b8e-d50d-42b5-8a90-c9aaeb763a91" providerId="ADAL" clId="{391A1B55-930B-4FA2-B614-13688894127B}" dt="2022-03-11T14:42:56.421" v="331" actId="1036"/>
          <ac:spMkLst>
            <pc:docMk/>
            <pc:sldMk cId="145996142" sldId="926"/>
            <ac:spMk id="136" creationId="{026B81AE-6585-4C43-A19B-FCEB435CBDED}"/>
          </ac:spMkLst>
        </pc:spChg>
        <pc:spChg chg="add mod">
          <ac:chgData name="Issam Toufik" userId="910a7b8e-d50d-42b5-8a90-c9aaeb763a91" providerId="ADAL" clId="{391A1B55-930B-4FA2-B614-13688894127B}" dt="2022-03-11T14:42:56.421" v="331" actId="1036"/>
          <ac:spMkLst>
            <pc:docMk/>
            <pc:sldMk cId="145996142" sldId="926"/>
            <ac:spMk id="137" creationId="{4C491ED7-AB21-42AE-9BDB-178BA34E4109}"/>
          </ac:spMkLst>
        </pc:spChg>
        <pc:spChg chg="add mod">
          <ac:chgData name="Issam Toufik" userId="910a7b8e-d50d-42b5-8a90-c9aaeb763a91" providerId="ADAL" clId="{391A1B55-930B-4FA2-B614-13688894127B}" dt="2022-03-11T14:42:56.421" v="331" actId="1036"/>
          <ac:spMkLst>
            <pc:docMk/>
            <pc:sldMk cId="145996142" sldId="926"/>
            <ac:spMk id="138" creationId="{99B50A5D-B2FF-4691-9808-D4257EF3D2E3}"/>
          </ac:spMkLst>
        </pc:spChg>
        <pc:spChg chg="add mod">
          <ac:chgData name="Issam Toufik" userId="910a7b8e-d50d-42b5-8a90-c9aaeb763a91" providerId="ADAL" clId="{391A1B55-930B-4FA2-B614-13688894127B}" dt="2022-03-11T14:42:56.421" v="331" actId="1036"/>
          <ac:spMkLst>
            <pc:docMk/>
            <pc:sldMk cId="145996142" sldId="926"/>
            <ac:spMk id="139" creationId="{83F84BDB-D0BB-45AF-A849-FF090F1AE625}"/>
          </ac:spMkLst>
        </pc:spChg>
        <pc:spChg chg="add mod">
          <ac:chgData name="Issam Toufik" userId="910a7b8e-d50d-42b5-8a90-c9aaeb763a91" providerId="ADAL" clId="{391A1B55-930B-4FA2-B614-13688894127B}" dt="2022-03-11T14:42:56.421" v="331" actId="1036"/>
          <ac:spMkLst>
            <pc:docMk/>
            <pc:sldMk cId="145996142" sldId="926"/>
            <ac:spMk id="140" creationId="{BC76DEB0-7913-4517-9C1A-F6AF1279BCFD}"/>
          </ac:spMkLst>
        </pc:spChg>
        <pc:spChg chg="add mod">
          <ac:chgData name="Issam Toufik" userId="910a7b8e-d50d-42b5-8a90-c9aaeb763a91" providerId="ADAL" clId="{391A1B55-930B-4FA2-B614-13688894127B}" dt="2022-03-11T14:42:56.421" v="331" actId="1036"/>
          <ac:spMkLst>
            <pc:docMk/>
            <pc:sldMk cId="145996142" sldId="926"/>
            <ac:spMk id="141" creationId="{39E89B7D-95D1-4297-BC6D-D95A130AEF78}"/>
          </ac:spMkLst>
        </pc:spChg>
        <pc:spChg chg="add mod">
          <ac:chgData name="Issam Toufik" userId="910a7b8e-d50d-42b5-8a90-c9aaeb763a91" providerId="ADAL" clId="{391A1B55-930B-4FA2-B614-13688894127B}" dt="2022-03-11T14:42:56.421" v="331" actId="1036"/>
          <ac:spMkLst>
            <pc:docMk/>
            <pc:sldMk cId="145996142" sldId="926"/>
            <ac:spMk id="142" creationId="{966F907E-6A0A-4336-9FF7-5D04A563C66B}"/>
          </ac:spMkLst>
        </pc:spChg>
        <pc:spChg chg="add mod">
          <ac:chgData name="Issam Toufik" userId="910a7b8e-d50d-42b5-8a90-c9aaeb763a91" providerId="ADAL" clId="{391A1B55-930B-4FA2-B614-13688894127B}" dt="2022-03-11T14:42:56.421" v="331" actId="1036"/>
          <ac:spMkLst>
            <pc:docMk/>
            <pc:sldMk cId="145996142" sldId="926"/>
            <ac:spMk id="143" creationId="{67B14B0D-ECE4-4342-B3E5-D4A8D65766D3}"/>
          </ac:spMkLst>
        </pc:spChg>
        <pc:spChg chg="add mod">
          <ac:chgData name="Issam Toufik" userId="910a7b8e-d50d-42b5-8a90-c9aaeb763a91" providerId="ADAL" clId="{391A1B55-930B-4FA2-B614-13688894127B}" dt="2022-03-11T14:42:56.421" v="331" actId="1036"/>
          <ac:spMkLst>
            <pc:docMk/>
            <pc:sldMk cId="145996142" sldId="926"/>
            <ac:spMk id="144" creationId="{0C4C0C77-C55D-48CE-B44C-5FCDC6BAC089}"/>
          </ac:spMkLst>
        </pc:spChg>
        <pc:spChg chg="add mod">
          <ac:chgData name="Issam Toufik" userId="910a7b8e-d50d-42b5-8a90-c9aaeb763a91" providerId="ADAL" clId="{391A1B55-930B-4FA2-B614-13688894127B}" dt="2022-03-11T14:42:56.421" v="331" actId="1036"/>
          <ac:spMkLst>
            <pc:docMk/>
            <pc:sldMk cId="145996142" sldId="926"/>
            <ac:spMk id="145" creationId="{4A54F57F-C69D-4E0F-B28C-104B0424D69F}"/>
          </ac:spMkLst>
        </pc:spChg>
        <pc:spChg chg="add mod">
          <ac:chgData name="Issam Toufik" userId="910a7b8e-d50d-42b5-8a90-c9aaeb763a91" providerId="ADAL" clId="{391A1B55-930B-4FA2-B614-13688894127B}" dt="2022-03-11T14:42:56.421" v="331" actId="1036"/>
          <ac:spMkLst>
            <pc:docMk/>
            <pc:sldMk cId="145996142" sldId="926"/>
            <ac:spMk id="146" creationId="{882EF732-AF13-44B1-AF2F-032359BBEF25}"/>
          </ac:spMkLst>
        </pc:spChg>
        <pc:spChg chg="add mod">
          <ac:chgData name="Issam Toufik" userId="910a7b8e-d50d-42b5-8a90-c9aaeb763a91" providerId="ADAL" clId="{391A1B55-930B-4FA2-B614-13688894127B}" dt="2022-03-11T14:42:56.421" v="331" actId="1036"/>
          <ac:spMkLst>
            <pc:docMk/>
            <pc:sldMk cId="145996142" sldId="926"/>
            <ac:spMk id="147" creationId="{81B77ADF-67A6-4794-B7EA-98443546A14C}"/>
          </ac:spMkLst>
        </pc:spChg>
        <pc:spChg chg="add mod">
          <ac:chgData name="Issam Toufik" userId="910a7b8e-d50d-42b5-8a90-c9aaeb763a91" providerId="ADAL" clId="{391A1B55-930B-4FA2-B614-13688894127B}" dt="2022-03-11T14:42:56.421" v="331" actId="1036"/>
          <ac:spMkLst>
            <pc:docMk/>
            <pc:sldMk cId="145996142" sldId="926"/>
            <ac:spMk id="148" creationId="{EF08708A-513C-424B-8974-F749DACFC7D0}"/>
          </ac:spMkLst>
        </pc:spChg>
        <pc:spChg chg="add mod">
          <ac:chgData name="Issam Toufik" userId="910a7b8e-d50d-42b5-8a90-c9aaeb763a91" providerId="ADAL" clId="{391A1B55-930B-4FA2-B614-13688894127B}" dt="2022-03-11T14:42:56.421" v="331" actId="1036"/>
          <ac:spMkLst>
            <pc:docMk/>
            <pc:sldMk cId="145996142" sldId="926"/>
            <ac:spMk id="149" creationId="{B715D504-440D-4AEB-B1BC-D096800ADA81}"/>
          </ac:spMkLst>
        </pc:spChg>
        <pc:spChg chg="add mod">
          <ac:chgData name="Issam Toufik" userId="910a7b8e-d50d-42b5-8a90-c9aaeb763a91" providerId="ADAL" clId="{391A1B55-930B-4FA2-B614-13688894127B}" dt="2022-03-11T14:42:56.421" v="331" actId="1036"/>
          <ac:spMkLst>
            <pc:docMk/>
            <pc:sldMk cId="145996142" sldId="926"/>
            <ac:spMk id="150" creationId="{8437E655-FF22-4868-A9EF-339E45DEFD61}"/>
          </ac:spMkLst>
        </pc:spChg>
        <pc:spChg chg="add mod">
          <ac:chgData name="Issam Toufik" userId="910a7b8e-d50d-42b5-8a90-c9aaeb763a91" providerId="ADAL" clId="{391A1B55-930B-4FA2-B614-13688894127B}" dt="2022-03-11T14:42:56.421" v="331" actId="1036"/>
          <ac:spMkLst>
            <pc:docMk/>
            <pc:sldMk cId="145996142" sldId="926"/>
            <ac:spMk id="151" creationId="{0F60B983-1AEE-47AD-B1DE-104B6AAC5C11}"/>
          </ac:spMkLst>
        </pc:spChg>
        <pc:spChg chg="add mod">
          <ac:chgData name="Issam Toufik" userId="910a7b8e-d50d-42b5-8a90-c9aaeb763a91" providerId="ADAL" clId="{391A1B55-930B-4FA2-B614-13688894127B}" dt="2022-03-11T14:42:56.421" v="331" actId="1036"/>
          <ac:spMkLst>
            <pc:docMk/>
            <pc:sldMk cId="145996142" sldId="926"/>
            <ac:spMk id="152" creationId="{67A22FD6-FC14-40D4-AC3D-1CE1477DF24F}"/>
          </ac:spMkLst>
        </pc:spChg>
        <pc:spChg chg="add mod">
          <ac:chgData name="Issam Toufik" userId="910a7b8e-d50d-42b5-8a90-c9aaeb763a91" providerId="ADAL" clId="{391A1B55-930B-4FA2-B614-13688894127B}" dt="2022-03-11T14:42:56.421" v="331" actId="1036"/>
          <ac:spMkLst>
            <pc:docMk/>
            <pc:sldMk cId="145996142" sldId="926"/>
            <ac:spMk id="153" creationId="{FD3EB23A-4602-4A7D-8CF8-D2EDBE445066}"/>
          </ac:spMkLst>
        </pc:spChg>
        <pc:spChg chg="add mod">
          <ac:chgData name="Issam Toufik" userId="910a7b8e-d50d-42b5-8a90-c9aaeb763a91" providerId="ADAL" clId="{391A1B55-930B-4FA2-B614-13688894127B}" dt="2022-03-11T14:42:56.421" v="331" actId="1036"/>
          <ac:spMkLst>
            <pc:docMk/>
            <pc:sldMk cId="145996142" sldId="926"/>
            <ac:spMk id="154" creationId="{C4B57CD4-9785-4412-8662-930AEC310DA5}"/>
          </ac:spMkLst>
        </pc:spChg>
        <pc:spChg chg="add mod">
          <ac:chgData name="Issam Toufik" userId="910a7b8e-d50d-42b5-8a90-c9aaeb763a91" providerId="ADAL" clId="{391A1B55-930B-4FA2-B614-13688894127B}" dt="2022-03-11T14:42:56.421" v="331" actId="1036"/>
          <ac:spMkLst>
            <pc:docMk/>
            <pc:sldMk cId="145996142" sldId="926"/>
            <ac:spMk id="155" creationId="{3D0B0CA1-FEC5-4A28-936C-7F7949DF425A}"/>
          </ac:spMkLst>
        </pc:spChg>
        <pc:spChg chg="add mod">
          <ac:chgData name="Issam Toufik" userId="910a7b8e-d50d-42b5-8a90-c9aaeb763a91" providerId="ADAL" clId="{391A1B55-930B-4FA2-B614-13688894127B}" dt="2022-03-11T14:42:56.421" v="331" actId="1036"/>
          <ac:spMkLst>
            <pc:docMk/>
            <pc:sldMk cId="145996142" sldId="926"/>
            <ac:spMk id="156" creationId="{09B85780-55F4-4625-9139-1B88ED69D64B}"/>
          </ac:spMkLst>
        </pc:spChg>
        <pc:spChg chg="add mod">
          <ac:chgData name="Issam Toufik" userId="910a7b8e-d50d-42b5-8a90-c9aaeb763a91" providerId="ADAL" clId="{391A1B55-930B-4FA2-B614-13688894127B}" dt="2022-03-11T14:42:56.421" v="331" actId="1036"/>
          <ac:spMkLst>
            <pc:docMk/>
            <pc:sldMk cId="145996142" sldId="926"/>
            <ac:spMk id="157" creationId="{0F08822D-59B7-49A8-9B72-41BE3A692C45}"/>
          </ac:spMkLst>
        </pc:spChg>
        <pc:spChg chg="add mod">
          <ac:chgData name="Issam Toufik" userId="910a7b8e-d50d-42b5-8a90-c9aaeb763a91" providerId="ADAL" clId="{391A1B55-930B-4FA2-B614-13688894127B}" dt="2022-03-11T14:42:56.421" v="331" actId="1036"/>
          <ac:spMkLst>
            <pc:docMk/>
            <pc:sldMk cId="145996142" sldId="926"/>
            <ac:spMk id="158" creationId="{8E0C73AB-58EE-4821-AA69-3FEF98481956}"/>
          </ac:spMkLst>
        </pc:spChg>
        <pc:spChg chg="add mod">
          <ac:chgData name="Issam Toufik" userId="910a7b8e-d50d-42b5-8a90-c9aaeb763a91" providerId="ADAL" clId="{391A1B55-930B-4FA2-B614-13688894127B}" dt="2022-03-11T14:42:56.421" v="331" actId="1036"/>
          <ac:spMkLst>
            <pc:docMk/>
            <pc:sldMk cId="145996142" sldId="926"/>
            <ac:spMk id="159" creationId="{35BDA808-6CF0-44DC-8DD7-360B04908DDA}"/>
          </ac:spMkLst>
        </pc:spChg>
        <pc:spChg chg="add mod">
          <ac:chgData name="Issam Toufik" userId="910a7b8e-d50d-42b5-8a90-c9aaeb763a91" providerId="ADAL" clId="{391A1B55-930B-4FA2-B614-13688894127B}" dt="2022-03-11T14:42:56.421" v="331" actId="1036"/>
          <ac:spMkLst>
            <pc:docMk/>
            <pc:sldMk cId="145996142" sldId="926"/>
            <ac:spMk id="160" creationId="{56D02A29-3879-4F04-8D27-9D0184D1C446}"/>
          </ac:spMkLst>
        </pc:spChg>
        <pc:spChg chg="add mod">
          <ac:chgData name="Issam Toufik" userId="910a7b8e-d50d-42b5-8a90-c9aaeb763a91" providerId="ADAL" clId="{391A1B55-930B-4FA2-B614-13688894127B}" dt="2022-03-11T14:42:56.421" v="331" actId="1036"/>
          <ac:spMkLst>
            <pc:docMk/>
            <pc:sldMk cId="145996142" sldId="926"/>
            <ac:spMk id="161" creationId="{B8AA91AA-90A5-4FAF-8CCE-1D2CD2934ABC}"/>
          </ac:spMkLst>
        </pc:spChg>
        <pc:spChg chg="add mod">
          <ac:chgData name="Issam Toufik" userId="910a7b8e-d50d-42b5-8a90-c9aaeb763a91" providerId="ADAL" clId="{391A1B55-930B-4FA2-B614-13688894127B}" dt="2022-03-11T14:42:56.421" v="331" actId="1036"/>
          <ac:spMkLst>
            <pc:docMk/>
            <pc:sldMk cId="145996142" sldId="926"/>
            <ac:spMk id="162" creationId="{2DC077F6-77AC-4570-8A87-680772804667}"/>
          </ac:spMkLst>
        </pc:spChg>
        <pc:spChg chg="add del mod">
          <ac:chgData name="Issam Toufik" userId="910a7b8e-d50d-42b5-8a90-c9aaeb763a91" providerId="ADAL" clId="{391A1B55-930B-4FA2-B614-13688894127B}" dt="2022-03-14T11:00:34.659" v="2101" actId="478"/>
          <ac:spMkLst>
            <pc:docMk/>
            <pc:sldMk cId="145996142" sldId="926"/>
            <ac:spMk id="163" creationId="{AC190D88-2E87-4B6F-A43D-ADE20D0C11CB}"/>
          </ac:spMkLst>
        </pc:spChg>
        <pc:spChg chg="add del mod">
          <ac:chgData name="Issam Toufik" userId="910a7b8e-d50d-42b5-8a90-c9aaeb763a91" providerId="ADAL" clId="{391A1B55-930B-4FA2-B614-13688894127B}" dt="2022-03-11T14:41:27.580" v="294" actId="478"/>
          <ac:spMkLst>
            <pc:docMk/>
            <pc:sldMk cId="145996142" sldId="926"/>
            <ac:spMk id="164" creationId="{47C2629C-C996-4AF1-8522-3736BC36B896}"/>
          </ac:spMkLst>
        </pc:spChg>
        <pc:spChg chg="add mod">
          <ac:chgData name="Issam Toufik" userId="910a7b8e-d50d-42b5-8a90-c9aaeb763a91" providerId="ADAL" clId="{391A1B55-930B-4FA2-B614-13688894127B}" dt="2022-03-11T14:44:09.175" v="374" actId="1038"/>
          <ac:spMkLst>
            <pc:docMk/>
            <pc:sldMk cId="145996142" sldId="926"/>
            <ac:spMk id="165" creationId="{BCFA0554-72E4-49E4-9A69-F8577F80AB34}"/>
          </ac:spMkLst>
        </pc:spChg>
        <pc:spChg chg="add del mod">
          <ac:chgData name="Issam Toufik" userId="910a7b8e-d50d-42b5-8a90-c9aaeb763a91" providerId="ADAL" clId="{391A1B55-930B-4FA2-B614-13688894127B}" dt="2022-03-14T11:00:32.107" v="2100" actId="478"/>
          <ac:spMkLst>
            <pc:docMk/>
            <pc:sldMk cId="145996142" sldId="926"/>
            <ac:spMk id="166" creationId="{E5A2102A-1AED-4556-873E-CAF448134352}"/>
          </ac:spMkLst>
        </pc:spChg>
        <pc:spChg chg="add mod">
          <ac:chgData name="Issam Toufik" userId="910a7b8e-d50d-42b5-8a90-c9aaeb763a91" providerId="ADAL" clId="{391A1B55-930B-4FA2-B614-13688894127B}" dt="2022-03-14T20:44:45.263" v="3246"/>
          <ac:spMkLst>
            <pc:docMk/>
            <pc:sldMk cId="145996142" sldId="926"/>
            <ac:spMk id="167" creationId="{1E6C09E1-3044-4B2B-A568-16EB6CB5F531}"/>
          </ac:spMkLst>
        </pc:spChg>
        <pc:cxnChg chg="add mod">
          <ac:chgData name="Issam Toufik" userId="910a7b8e-d50d-42b5-8a90-c9aaeb763a91" providerId="ADAL" clId="{391A1B55-930B-4FA2-B614-13688894127B}" dt="2022-03-11T14:42:56.421" v="331" actId="1036"/>
          <ac:cxnSpMkLst>
            <pc:docMk/>
            <pc:sldMk cId="145996142" sldId="926"/>
            <ac:cxnSpMk id="86" creationId="{3514F9B2-34B8-4FA1-8409-387E932C71D5}"/>
          </ac:cxnSpMkLst>
        </pc:cxnChg>
        <pc:cxnChg chg="add mod">
          <ac:chgData name="Issam Toufik" userId="910a7b8e-d50d-42b5-8a90-c9aaeb763a91" providerId="ADAL" clId="{391A1B55-930B-4FA2-B614-13688894127B}" dt="2022-03-11T14:42:56.421" v="331" actId="1036"/>
          <ac:cxnSpMkLst>
            <pc:docMk/>
            <pc:sldMk cId="145996142" sldId="926"/>
            <ac:cxnSpMk id="87" creationId="{48CECA5E-91E8-4EFA-BFCB-827467B500D3}"/>
          </ac:cxnSpMkLst>
        </pc:cxnChg>
        <pc:cxnChg chg="add mod">
          <ac:chgData name="Issam Toufik" userId="910a7b8e-d50d-42b5-8a90-c9aaeb763a91" providerId="ADAL" clId="{391A1B55-930B-4FA2-B614-13688894127B}" dt="2022-03-11T14:42:56.421" v="331" actId="1036"/>
          <ac:cxnSpMkLst>
            <pc:docMk/>
            <pc:sldMk cId="145996142" sldId="926"/>
            <ac:cxnSpMk id="88" creationId="{531B62A2-683F-4726-928D-D35FBE5ADB5C}"/>
          </ac:cxnSpMkLst>
        </pc:cxnChg>
        <pc:cxnChg chg="add mod">
          <ac:chgData name="Issam Toufik" userId="910a7b8e-d50d-42b5-8a90-c9aaeb763a91" providerId="ADAL" clId="{391A1B55-930B-4FA2-B614-13688894127B}" dt="2022-03-11T14:42:56.421" v="331" actId="1036"/>
          <ac:cxnSpMkLst>
            <pc:docMk/>
            <pc:sldMk cId="145996142" sldId="926"/>
            <ac:cxnSpMk id="89" creationId="{E5F2E33B-2E6A-4B14-97CA-88BFCAEA256C}"/>
          </ac:cxnSpMkLst>
        </pc:cxnChg>
        <pc:cxnChg chg="add mod">
          <ac:chgData name="Issam Toufik" userId="910a7b8e-d50d-42b5-8a90-c9aaeb763a91" providerId="ADAL" clId="{391A1B55-930B-4FA2-B614-13688894127B}" dt="2022-03-11T14:42:56.421" v="331" actId="1036"/>
          <ac:cxnSpMkLst>
            <pc:docMk/>
            <pc:sldMk cId="145996142" sldId="926"/>
            <ac:cxnSpMk id="90" creationId="{26041D7E-D26B-405A-8BA9-7B7796FB7C7F}"/>
          </ac:cxnSpMkLst>
        </pc:cxnChg>
        <pc:cxnChg chg="add mod">
          <ac:chgData name="Issam Toufik" userId="910a7b8e-d50d-42b5-8a90-c9aaeb763a91" providerId="ADAL" clId="{391A1B55-930B-4FA2-B614-13688894127B}" dt="2022-03-11T14:42:56.421" v="331" actId="1036"/>
          <ac:cxnSpMkLst>
            <pc:docMk/>
            <pc:sldMk cId="145996142" sldId="926"/>
            <ac:cxnSpMk id="91" creationId="{BF113935-E4C4-4DD7-B511-036267387DA3}"/>
          </ac:cxnSpMkLst>
        </pc:cxnChg>
        <pc:cxnChg chg="add mod">
          <ac:chgData name="Issam Toufik" userId="910a7b8e-d50d-42b5-8a90-c9aaeb763a91" providerId="ADAL" clId="{391A1B55-930B-4FA2-B614-13688894127B}" dt="2022-03-11T14:44:09.175" v="374" actId="1038"/>
          <ac:cxnSpMkLst>
            <pc:docMk/>
            <pc:sldMk cId="145996142" sldId="926"/>
            <ac:cxnSpMk id="168" creationId="{3E9EB6DB-D2A6-470B-83D7-0ADE04C1201A}"/>
          </ac:cxnSpMkLst>
        </pc:cxnChg>
        <pc:cxnChg chg="add del mod">
          <ac:chgData name="Issam Toufik" userId="910a7b8e-d50d-42b5-8a90-c9aaeb763a91" providerId="ADAL" clId="{391A1B55-930B-4FA2-B614-13688894127B}" dt="2022-03-11T14:41:24.409" v="293" actId="478"/>
          <ac:cxnSpMkLst>
            <pc:docMk/>
            <pc:sldMk cId="145996142" sldId="926"/>
            <ac:cxnSpMk id="169" creationId="{EBEA9124-98BF-4542-B1A7-20421F8CBAAF}"/>
          </ac:cxnSpMkLst>
        </pc:cxnChg>
      </pc:sldChg>
      <pc:sldChg chg="addSp delSp modSp mod">
        <pc:chgData name="Issam Toufik" userId="910a7b8e-d50d-42b5-8a90-c9aaeb763a91" providerId="ADAL" clId="{391A1B55-930B-4FA2-B614-13688894127B}" dt="2022-03-13T18:49:25.132" v="811" actId="1036"/>
        <pc:sldMkLst>
          <pc:docMk/>
          <pc:sldMk cId="1095153047" sldId="927"/>
        </pc:sldMkLst>
        <pc:graphicFrameChg chg="add del">
          <ac:chgData name="Issam Toufik" userId="910a7b8e-d50d-42b5-8a90-c9aaeb763a91" providerId="ADAL" clId="{391A1B55-930B-4FA2-B614-13688894127B}" dt="2022-03-13T18:49:19.085" v="778" actId="478"/>
          <ac:graphicFrameMkLst>
            <pc:docMk/>
            <pc:sldMk cId="1095153047" sldId="927"/>
            <ac:graphicFrameMk id="4" creationId="{BDFD3779-C05F-4504-B385-9CA8BE1D3952}"/>
          </ac:graphicFrameMkLst>
        </pc:graphicFrameChg>
        <pc:graphicFrameChg chg="add del mod">
          <ac:chgData name="Issam Toufik" userId="910a7b8e-d50d-42b5-8a90-c9aaeb763a91" providerId="ADAL" clId="{391A1B55-930B-4FA2-B614-13688894127B}" dt="2022-03-13T18:49:16.092" v="776"/>
          <ac:graphicFrameMkLst>
            <pc:docMk/>
            <pc:sldMk cId="1095153047" sldId="927"/>
            <ac:graphicFrameMk id="5" creationId="{AF51E184-7F98-454D-BA06-6FBE37DA9A5F}"/>
          </ac:graphicFrameMkLst>
        </pc:graphicFrameChg>
        <pc:graphicFrameChg chg="add mod">
          <ac:chgData name="Issam Toufik" userId="910a7b8e-d50d-42b5-8a90-c9aaeb763a91" providerId="ADAL" clId="{391A1B55-930B-4FA2-B614-13688894127B}" dt="2022-03-13T18:49:13.577" v="772"/>
          <ac:graphicFrameMkLst>
            <pc:docMk/>
            <pc:sldMk cId="1095153047" sldId="927"/>
            <ac:graphicFrameMk id="6" creationId="{AF51E184-7F98-454D-BA06-6FBE37DA9A5F}"/>
          </ac:graphicFrameMkLst>
        </pc:graphicFrameChg>
        <pc:graphicFrameChg chg="add mod">
          <ac:chgData name="Issam Toufik" userId="910a7b8e-d50d-42b5-8a90-c9aaeb763a91" providerId="ADAL" clId="{391A1B55-930B-4FA2-B614-13688894127B}" dt="2022-03-13T18:49:25.132" v="811" actId="1036"/>
          <ac:graphicFrameMkLst>
            <pc:docMk/>
            <pc:sldMk cId="1095153047" sldId="927"/>
            <ac:graphicFrameMk id="7" creationId="{AF51E184-7F98-454D-BA06-6FBE37DA9A5F}"/>
          </ac:graphicFrameMkLst>
        </pc:graphicFrameChg>
      </pc:sldChg>
      <pc:sldChg chg="addSp delSp modSp mod">
        <pc:chgData name="Issam Toufik" userId="910a7b8e-d50d-42b5-8a90-c9aaeb763a91" providerId="ADAL" clId="{391A1B55-930B-4FA2-B614-13688894127B}" dt="2022-03-14T21:01:56.742" v="3277" actId="20577"/>
        <pc:sldMkLst>
          <pc:docMk/>
          <pc:sldMk cId="2324043057" sldId="928"/>
        </pc:sldMkLst>
        <pc:spChg chg="mod">
          <ac:chgData name="Issam Toufik" userId="910a7b8e-d50d-42b5-8a90-c9aaeb763a91" providerId="ADAL" clId="{391A1B55-930B-4FA2-B614-13688894127B}" dt="2022-03-14T21:01:56.742" v="3277" actId="20577"/>
          <ac:spMkLst>
            <pc:docMk/>
            <pc:sldMk cId="2324043057" sldId="928"/>
            <ac:spMk id="2" creationId="{09BF5BC8-0422-4430-A34C-740A1B22F04A}"/>
          </ac:spMkLst>
        </pc:spChg>
        <pc:graphicFrameChg chg="add del mod">
          <ac:chgData name="Issam Toufik" userId="910a7b8e-d50d-42b5-8a90-c9aaeb763a91" providerId="ADAL" clId="{391A1B55-930B-4FA2-B614-13688894127B}" dt="2022-03-14T21:01:12.281" v="3267" actId="478"/>
          <ac:graphicFrameMkLst>
            <pc:docMk/>
            <pc:sldMk cId="2324043057" sldId="928"/>
            <ac:graphicFrameMk id="4" creationId="{1E9A77BB-DFA0-40CA-9CA4-1518AD512003}"/>
          </ac:graphicFrameMkLst>
        </pc:graphicFrameChg>
        <pc:graphicFrameChg chg="add del">
          <ac:chgData name="Issam Toufik" userId="910a7b8e-d50d-42b5-8a90-c9aaeb763a91" providerId="ADAL" clId="{391A1B55-930B-4FA2-B614-13688894127B}" dt="2022-03-14T21:01:35.554" v="3272" actId="478"/>
          <ac:graphicFrameMkLst>
            <pc:docMk/>
            <pc:sldMk cId="2324043057" sldId="928"/>
            <ac:graphicFrameMk id="5" creationId="{C9919389-76B0-4DDD-9A59-AC4E375DCE9B}"/>
          </ac:graphicFrameMkLst>
        </pc:graphicFrameChg>
        <pc:graphicFrameChg chg="add mod">
          <ac:chgData name="Issam Toufik" userId="910a7b8e-d50d-42b5-8a90-c9aaeb763a91" providerId="ADAL" clId="{391A1B55-930B-4FA2-B614-13688894127B}" dt="2022-03-14T21:01:46.164" v="3274" actId="14100"/>
          <ac:graphicFrameMkLst>
            <pc:docMk/>
            <pc:sldMk cId="2324043057" sldId="928"/>
            <ac:graphicFrameMk id="6" creationId="{1E9A77BB-DFA0-40CA-9CA4-1518AD512003}"/>
          </ac:graphicFrameMkLst>
        </pc:graphicFrameChg>
      </pc:sldChg>
      <pc:sldChg chg="addSp delSp modSp mod">
        <pc:chgData name="Issam Toufik" userId="910a7b8e-d50d-42b5-8a90-c9aaeb763a91" providerId="ADAL" clId="{391A1B55-930B-4FA2-B614-13688894127B}" dt="2022-03-14T21:15:50.107" v="3328" actId="1076"/>
        <pc:sldMkLst>
          <pc:docMk/>
          <pc:sldMk cId="1861913278" sldId="929"/>
        </pc:sldMkLst>
        <pc:spChg chg="add mod">
          <ac:chgData name="Issam Toufik" userId="910a7b8e-d50d-42b5-8a90-c9aaeb763a91" providerId="ADAL" clId="{391A1B55-930B-4FA2-B614-13688894127B}" dt="2022-03-14T21:15:50.107" v="3328" actId="1076"/>
          <ac:spMkLst>
            <pc:docMk/>
            <pc:sldMk cId="1861913278" sldId="929"/>
            <ac:spMk id="7" creationId="{DA386559-58A4-4D23-8469-9DE52B6EC65F}"/>
          </ac:spMkLst>
        </pc:spChg>
        <pc:graphicFrameChg chg="add del">
          <ac:chgData name="Issam Toufik" userId="910a7b8e-d50d-42b5-8a90-c9aaeb763a91" providerId="ADAL" clId="{391A1B55-930B-4FA2-B614-13688894127B}" dt="2022-03-13T18:52:42.802" v="822" actId="478"/>
          <ac:graphicFrameMkLst>
            <pc:docMk/>
            <pc:sldMk cId="1861913278" sldId="929"/>
            <ac:graphicFrameMk id="4" creationId="{38ADEE9C-5B3F-4076-A36D-2DE7207A13B4}"/>
          </ac:graphicFrameMkLst>
        </pc:graphicFrameChg>
        <pc:graphicFrameChg chg="add mod">
          <ac:chgData name="Issam Toufik" userId="910a7b8e-d50d-42b5-8a90-c9aaeb763a91" providerId="ADAL" clId="{391A1B55-930B-4FA2-B614-13688894127B}" dt="2022-03-13T18:52:42.291" v="821"/>
          <ac:graphicFrameMkLst>
            <pc:docMk/>
            <pc:sldMk cId="1861913278" sldId="929"/>
            <ac:graphicFrameMk id="6" creationId="{800F9579-37B0-4A83-BC55-5C23AD57116E}"/>
          </ac:graphicFrameMkLst>
        </pc:graphicFrameChg>
      </pc:sldChg>
      <pc:sldChg chg="del">
        <pc:chgData name="Issam Toufik" userId="910a7b8e-d50d-42b5-8a90-c9aaeb763a91" providerId="ADAL" clId="{391A1B55-930B-4FA2-B614-13688894127B}" dt="2022-03-13T18:56:33.139" v="869" actId="47"/>
        <pc:sldMkLst>
          <pc:docMk/>
          <pc:sldMk cId="699048827" sldId="930"/>
        </pc:sldMkLst>
      </pc:sldChg>
      <pc:sldChg chg="addSp delSp modSp mod">
        <pc:chgData name="Issam Toufik" userId="910a7b8e-d50d-42b5-8a90-c9aaeb763a91" providerId="ADAL" clId="{391A1B55-930B-4FA2-B614-13688894127B}" dt="2022-03-14T21:16:31.996" v="3336"/>
        <pc:sldMkLst>
          <pc:docMk/>
          <pc:sldMk cId="779374631" sldId="931"/>
        </pc:sldMkLst>
        <pc:spChg chg="add del mod">
          <ac:chgData name="Issam Toufik" userId="910a7b8e-d50d-42b5-8a90-c9aaeb763a91" providerId="ADAL" clId="{391A1B55-930B-4FA2-B614-13688894127B}" dt="2022-03-14T21:03:07.237" v="3292" actId="478"/>
          <ac:spMkLst>
            <pc:docMk/>
            <pc:sldMk cId="779374631" sldId="931"/>
            <ac:spMk id="6" creationId="{4CAF34E5-6502-4969-A3A4-B2292170A9FF}"/>
          </ac:spMkLst>
        </pc:spChg>
        <pc:spChg chg="add del mod">
          <ac:chgData name="Issam Toufik" userId="910a7b8e-d50d-42b5-8a90-c9aaeb763a91" providerId="ADAL" clId="{391A1B55-930B-4FA2-B614-13688894127B}" dt="2022-03-14T21:16:31.259" v="3335" actId="478"/>
          <ac:spMkLst>
            <pc:docMk/>
            <pc:sldMk cId="779374631" sldId="931"/>
            <ac:spMk id="7" creationId="{3AC22794-C453-4756-97F4-D939312C5A80}"/>
          </ac:spMkLst>
        </pc:spChg>
        <pc:spChg chg="add mod">
          <ac:chgData name="Issam Toufik" userId="910a7b8e-d50d-42b5-8a90-c9aaeb763a91" providerId="ADAL" clId="{391A1B55-930B-4FA2-B614-13688894127B}" dt="2022-03-14T21:16:31.996" v="3336"/>
          <ac:spMkLst>
            <pc:docMk/>
            <pc:sldMk cId="779374631" sldId="931"/>
            <ac:spMk id="8" creationId="{E0FE59CB-6691-4383-95DE-72AAB2720D94}"/>
          </ac:spMkLst>
        </pc:spChg>
        <pc:graphicFrameChg chg="del">
          <ac:chgData name="Issam Toufik" userId="910a7b8e-d50d-42b5-8a90-c9aaeb763a91" providerId="ADAL" clId="{391A1B55-930B-4FA2-B614-13688894127B}" dt="2022-03-14T08:29:31.814" v="1329" actId="478"/>
          <ac:graphicFrameMkLst>
            <pc:docMk/>
            <pc:sldMk cId="779374631" sldId="931"/>
            <ac:graphicFrameMk id="4" creationId="{F52C1CB0-9A2E-4617-8A8B-352F4101BBF1}"/>
          </ac:graphicFrameMkLst>
        </pc:graphicFrameChg>
        <pc:graphicFrameChg chg="add mod">
          <ac:chgData name="Issam Toufik" userId="910a7b8e-d50d-42b5-8a90-c9aaeb763a91" providerId="ADAL" clId="{391A1B55-930B-4FA2-B614-13688894127B}" dt="2022-03-14T08:30:21.061" v="1346" actId="1076"/>
          <ac:graphicFrameMkLst>
            <pc:docMk/>
            <pc:sldMk cId="779374631" sldId="931"/>
            <ac:graphicFrameMk id="5" creationId="{AA4AC9EE-8872-41FF-AA76-12DA548B02F1}"/>
          </ac:graphicFrameMkLst>
        </pc:graphicFrameChg>
      </pc:sldChg>
      <pc:sldChg chg="addSp delSp modSp mod">
        <pc:chgData name="Issam Toufik" userId="910a7b8e-d50d-42b5-8a90-c9aaeb763a91" providerId="ADAL" clId="{391A1B55-930B-4FA2-B614-13688894127B}" dt="2022-03-14T08:31:04.378" v="1359" actId="1076"/>
        <pc:sldMkLst>
          <pc:docMk/>
          <pc:sldMk cId="2407511947" sldId="932"/>
        </pc:sldMkLst>
        <pc:graphicFrameChg chg="add mod">
          <ac:chgData name="Issam Toufik" userId="910a7b8e-d50d-42b5-8a90-c9aaeb763a91" providerId="ADAL" clId="{391A1B55-930B-4FA2-B614-13688894127B}" dt="2022-03-14T08:31:04.378" v="1359" actId="1076"/>
          <ac:graphicFrameMkLst>
            <pc:docMk/>
            <pc:sldMk cId="2407511947" sldId="932"/>
            <ac:graphicFrameMk id="4" creationId="{80D21E37-93BB-458D-9640-7277E0B9E72E}"/>
          </ac:graphicFrameMkLst>
        </pc:graphicFrameChg>
        <pc:graphicFrameChg chg="del">
          <ac:chgData name="Issam Toufik" userId="910a7b8e-d50d-42b5-8a90-c9aaeb763a91" providerId="ADAL" clId="{391A1B55-930B-4FA2-B614-13688894127B}" dt="2022-03-14T08:30:27.564" v="1347" actId="478"/>
          <ac:graphicFrameMkLst>
            <pc:docMk/>
            <pc:sldMk cId="2407511947" sldId="932"/>
            <ac:graphicFrameMk id="5" creationId="{8FA8C008-41E9-471C-A5AE-25ABF0CC7528}"/>
          </ac:graphicFrameMkLst>
        </pc:graphicFrameChg>
      </pc:sldChg>
      <pc:sldChg chg="addSp modSp del">
        <pc:chgData name="Issam Toufik" userId="910a7b8e-d50d-42b5-8a90-c9aaeb763a91" providerId="ADAL" clId="{391A1B55-930B-4FA2-B614-13688894127B}" dt="2022-03-14T21:10:55.049" v="3295" actId="2696"/>
        <pc:sldMkLst>
          <pc:docMk/>
          <pc:sldMk cId="443943887" sldId="933"/>
        </pc:sldMkLst>
        <pc:spChg chg="add mod">
          <ac:chgData name="Issam Toufik" userId="910a7b8e-d50d-42b5-8a90-c9aaeb763a91" providerId="ADAL" clId="{391A1B55-930B-4FA2-B614-13688894127B}" dt="2022-03-14T08:34:46.832" v="1360"/>
          <ac:spMkLst>
            <pc:docMk/>
            <pc:sldMk cId="443943887" sldId="933"/>
            <ac:spMk id="6" creationId="{D32C1E29-D94D-4140-A765-2EAD344A1ED8}"/>
          </ac:spMkLst>
        </pc:spChg>
      </pc:sldChg>
      <pc:sldChg chg="add">
        <pc:chgData name="Issam Toufik" userId="910a7b8e-d50d-42b5-8a90-c9aaeb763a91" providerId="ADAL" clId="{391A1B55-930B-4FA2-B614-13688894127B}" dt="2022-03-14T08:49:20.445" v="1365"/>
        <pc:sldMkLst>
          <pc:docMk/>
          <pc:sldMk cId="1686965733" sldId="935"/>
        </pc:sldMkLst>
      </pc:sldChg>
      <pc:sldChg chg="del">
        <pc:chgData name="Issam Toufik" userId="910a7b8e-d50d-42b5-8a90-c9aaeb763a91" providerId="ADAL" clId="{391A1B55-930B-4FA2-B614-13688894127B}" dt="2022-03-14T08:49:13.792" v="1364" actId="2696"/>
        <pc:sldMkLst>
          <pc:docMk/>
          <pc:sldMk cId="3375324133" sldId="935"/>
        </pc:sldMkLst>
      </pc:sldChg>
      <pc:sldChg chg="del">
        <pc:chgData name="Issam Toufik" userId="910a7b8e-d50d-42b5-8a90-c9aaeb763a91" providerId="ADAL" clId="{391A1B55-930B-4FA2-B614-13688894127B}" dt="2022-03-14T21:24:48.494" v="3357" actId="47"/>
        <pc:sldMkLst>
          <pc:docMk/>
          <pc:sldMk cId="1843526106" sldId="936"/>
        </pc:sldMkLst>
      </pc:sldChg>
      <pc:sldChg chg="del">
        <pc:chgData name="Issam Toufik" userId="910a7b8e-d50d-42b5-8a90-c9aaeb763a91" providerId="ADAL" clId="{391A1B55-930B-4FA2-B614-13688894127B}" dt="2022-03-14T21:24:48.494" v="3357" actId="47"/>
        <pc:sldMkLst>
          <pc:docMk/>
          <pc:sldMk cId="1478971555" sldId="937"/>
        </pc:sldMkLst>
      </pc:sldChg>
      <pc:sldChg chg="del">
        <pc:chgData name="Issam Toufik" userId="910a7b8e-d50d-42b5-8a90-c9aaeb763a91" providerId="ADAL" clId="{391A1B55-930B-4FA2-B614-13688894127B}" dt="2022-03-14T21:24:48.494" v="3357" actId="47"/>
        <pc:sldMkLst>
          <pc:docMk/>
          <pc:sldMk cId="331006470" sldId="938"/>
        </pc:sldMkLst>
      </pc:sldChg>
      <pc:sldChg chg="del">
        <pc:chgData name="Issam Toufik" userId="910a7b8e-d50d-42b5-8a90-c9aaeb763a91" providerId="ADAL" clId="{391A1B55-930B-4FA2-B614-13688894127B}" dt="2022-03-14T21:24:48.494" v="3357" actId="47"/>
        <pc:sldMkLst>
          <pc:docMk/>
          <pc:sldMk cId="1088077064" sldId="939"/>
        </pc:sldMkLst>
      </pc:sldChg>
      <pc:sldChg chg="del">
        <pc:chgData name="Issam Toufik" userId="910a7b8e-d50d-42b5-8a90-c9aaeb763a91" providerId="ADAL" clId="{391A1B55-930B-4FA2-B614-13688894127B}" dt="2022-03-14T21:24:48.494" v="3357" actId="47"/>
        <pc:sldMkLst>
          <pc:docMk/>
          <pc:sldMk cId="671767841" sldId="940"/>
        </pc:sldMkLst>
      </pc:sldChg>
      <pc:sldChg chg="del">
        <pc:chgData name="Issam Toufik" userId="910a7b8e-d50d-42b5-8a90-c9aaeb763a91" providerId="ADAL" clId="{391A1B55-930B-4FA2-B614-13688894127B}" dt="2022-03-14T21:24:48.494" v="3357" actId="47"/>
        <pc:sldMkLst>
          <pc:docMk/>
          <pc:sldMk cId="3976994631" sldId="941"/>
        </pc:sldMkLst>
      </pc:sldChg>
      <pc:sldChg chg="del">
        <pc:chgData name="Issam Toufik" userId="910a7b8e-d50d-42b5-8a90-c9aaeb763a91" providerId="ADAL" clId="{391A1B55-930B-4FA2-B614-13688894127B}" dt="2022-03-14T21:24:48.494" v="3357" actId="47"/>
        <pc:sldMkLst>
          <pc:docMk/>
          <pc:sldMk cId="1990538798" sldId="942"/>
        </pc:sldMkLst>
      </pc:sldChg>
      <pc:sldChg chg="del">
        <pc:chgData name="Issam Toufik" userId="910a7b8e-d50d-42b5-8a90-c9aaeb763a91" providerId="ADAL" clId="{391A1B55-930B-4FA2-B614-13688894127B}" dt="2022-03-14T21:24:48.494" v="3357" actId="47"/>
        <pc:sldMkLst>
          <pc:docMk/>
          <pc:sldMk cId="1789087799" sldId="943"/>
        </pc:sldMkLst>
      </pc:sldChg>
      <pc:sldChg chg="del">
        <pc:chgData name="Issam Toufik" userId="910a7b8e-d50d-42b5-8a90-c9aaeb763a91" providerId="ADAL" clId="{391A1B55-930B-4FA2-B614-13688894127B}" dt="2022-03-14T21:24:48.494" v="3357" actId="47"/>
        <pc:sldMkLst>
          <pc:docMk/>
          <pc:sldMk cId="1788095457" sldId="944"/>
        </pc:sldMkLst>
      </pc:sldChg>
      <pc:sldChg chg="del">
        <pc:chgData name="Issam Toufik" userId="910a7b8e-d50d-42b5-8a90-c9aaeb763a91" providerId="ADAL" clId="{391A1B55-930B-4FA2-B614-13688894127B}" dt="2022-03-14T21:24:48.494" v="3357" actId="47"/>
        <pc:sldMkLst>
          <pc:docMk/>
          <pc:sldMk cId="785335938" sldId="945"/>
        </pc:sldMkLst>
      </pc:sldChg>
      <pc:sldChg chg="del">
        <pc:chgData name="Issam Toufik" userId="910a7b8e-d50d-42b5-8a90-c9aaeb763a91" providerId="ADAL" clId="{391A1B55-930B-4FA2-B614-13688894127B}" dt="2022-03-14T21:24:48.494" v="3357" actId="47"/>
        <pc:sldMkLst>
          <pc:docMk/>
          <pc:sldMk cId="25652644" sldId="948"/>
        </pc:sldMkLst>
      </pc:sldChg>
      <pc:sldChg chg="del">
        <pc:chgData name="Issam Toufik" userId="910a7b8e-d50d-42b5-8a90-c9aaeb763a91" providerId="ADAL" clId="{391A1B55-930B-4FA2-B614-13688894127B}" dt="2022-03-14T21:24:48.494" v="3357" actId="47"/>
        <pc:sldMkLst>
          <pc:docMk/>
          <pc:sldMk cId="2177153361" sldId="949"/>
        </pc:sldMkLst>
      </pc:sldChg>
      <pc:sldChg chg="del">
        <pc:chgData name="Issam Toufik" userId="910a7b8e-d50d-42b5-8a90-c9aaeb763a91" providerId="ADAL" clId="{391A1B55-930B-4FA2-B614-13688894127B}" dt="2022-03-14T21:24:48.494" v="3357" actId="47"/>
        <pc:sldMkLst>
          <pc:docMk/>
          <pc:sldMk cId="263423861" sldId="951"/>
        </pc:sldMkLst>
      </pc:sldChg>
      <pc:sldChg chg="del">
        <pc:chgData name="Issam Toufik" userId="910a7b8e-d50d-42b5-8a90-c9aaeb763a91" providerId="ADAL" clId="{391A1B55-930B-4FA2-B614-13688894127B}" dt="2022-03-14T21:24:48.494" v="3357" actId="47"/>
        <pc:sldMkLst>
          <pc:docMk/>
          <pc:sldMk cId="3437034619" sldId="954"/>
        </pc:sldMkLst>
      </pc:sldChg>
      <pc:sldChg chg="del">
        <pc:chgData name="Issam Toufik" userId="910a7b8e-d50d-42b5-8a90-c9aaeb763a91" providerId="ADAL" clId="{391A1B55-930B-4FA2-B614-13688894127B}" dt="2022-03-14T21:24:48.494" v="3357" actId="47"/>
        <pc:sldMkLst>
          <pc:docMk/>
          <pc:sldMk cId="2197417514" sldId="955"/>
        </pc:sldMkLst>
      </pc:sldChg>
      <pc:sldChg chg="del">
        <pc:chgData name="Issam Toufik" userId="910a7b8e-d50d-42b5-8a90-c9aaeb763a91" providerId="ADAL" clId="{391A1B55-930B-4FA2-B614-13688894127B}" dt="2022-03-14T21:24:48.494" v="3357" actId="47"/>
        <pc:sldMkLst>
          <pc:docMk/>
          <pc:sldMk cId="2335461591" sldId="956"/>
        </pc:sldMkLst>
      </pc:sldChg>
      <pc:sldChg chg="del">
        <pc:chgData name="Issam Toufik" userId="910a7b8e-d50d-42b5-8a90-c9aaeb763a91" providerId="ADAL" clId="{391A1B55-930B-4FA2-B614-13688894127B}" dt="2022-03-14T21:24:48.494" v="3357" actId="47"/>
        <pc:sldMkLst>
          <pc:docMk/>
          <pc:sldMk cId="639196970" sldId="957"/>
        </pc:sldMkLst>
      </pc:sldChg>
      <pc:sldChg chg="del">
        <pc:chgData name="Issam Toufik" userId="910a7b8e-d50d-42b5-8a90-c9aaeb763a91" providerId="ADAL" clId="{391A1B55-930B-4FA2-B614-13688894127B}" dt="2022-03-14T21:24:48.494" v="3357" actId="47"/>
        <pc:sldMkLst>
          <pc:docMk/>
          <pc:sldMk cId="980609182" sldId="959"/>
        </pc:sldMkLst>
      </pc:sldChg>
      <pc:sldChg chg="del">
        <pc:chgData name="Issam Toufik" userId="910a7b8e-d50d-42b5-8a90-c9aaeb763a91" providerId="ADAL" clId="{391A1B55-930B-4FA2-B614-13688894127B}" dt="2022-03-14T08:47:04.108" v="1361" actId="47"/>
        <pc:sldMkLst>
          <pc:docMk/>
          <pc:sldMk cId="2178327626" sldId="960"/>
        </pc:sldMkLst>
      </pc:sldChg>
      <pc:sldChg chg="addSp delSp modSp mod">
        <pc:chgData name="Issam Toufik" userId="910a7b8e-d50d-42b5-8a90-c9aaeb763a91" providerId="ADAL" clId="{391A1B55-930B-4FA2-B614-13688894127B}" dt="2022-03-14T21:16:13.624" v="3332"/>
        <pc:sldMkLst>
          <pc:docMk/>
          <pc:sldMk cId="3755902826" sldId="961"/>
        </pc:sldMkLst>
        <pc:spChg chg="add del mod">
          <ac:chgData name="Issam Toufik" userId="910a7b8e-d50d-42b5-8a90-c9aaeb763a91" providerId="ADAL" clId="{391A1B55-930B-4FA2-B614-13688894127B}" dt="2022-03-14T21:16:12.648" v="3331" actId="478"/>
          <ac:spMkLst>
            <pc:docMk/>
            <pc:sldMk cId="3755902826" sldId="961"/>
            <ac:spMk id="4" creationId="{C9F5A975-29C9-49CC-B348-5EDA0099BDB4}"/>
          </ac:spMkLst>
        </pc:spChg>
        <pc:spChg chg="add mod">
          <ac:chgData name="Issam Toufik" userId="910a7b8e-d50d-42b5-8a90-c9aaeb763a91" providerId="ADAL" clId="{391A1B55-930B-4FA2-B614-13688894127B}" dt="2022-03-14T21:16:13.624" v="3332"/>
          <ac:spMkLst>
            <pc:docMk/>
            <pc:sldMk cId="3755902826" sldId="961"/>
            <ac:spMk id="8" creationId="{21B59EDA-C045-4369-A5D1-C34195E5456C}"/>
          </ac:spMkLst>
        </pc:spChg>
        <pc:graphicFrameChg chg="del">
          <ac:chgData name="Issam Toufik" userId="910a7b8e-d50d-42b5-8a90-c9aaeb763a91" providerId="ADAL" clId="{391A1B55-930B-4FA2-B614-13688894127B}" dt="2022-03-14T08:22:54.317" v="1002" actId="478"/>
          <ac:graphicFrameMkLst>
            <pc:docMk/>
            <pc:sldMk cId="3755902826" sldId="961"/>
            <ac:graphicFrameMk id="5" creationId="{3C0C1278-C59B-4EB6-84C3-40DAA8C9D434}"/>
          </ac:graphicFrameMkLst>
        </pc:graphicFrameChg>
        <pc:graphicFrameChg chg="add mod">
          <ac:chgData name="Issam Toufik" userId="910a7b8e-d50d-42b5-8a90-c9aaeb763a91" providerId="ADAL" clId="{391A1B55-930B-4FA2-B614-13688894127B}" dt="2022-03-14T08:22:11.348" v="1001"/>
          <ac:graphicFrameMkLst>
            <pc:docMk/>
            <pc:sldMk cId="3755902826" sldId="961"/>
            <ac:graphicFrameMk id="6" creationId="{3C0C1278-C59B-4EB6-84C3-40DAA8C9D434}"/>
          </ac:graphicFrameMkLst>
        </pc:graphicFrameChg>
        <pc:graphicFrameChg chg="add mod">
          <ac:chgData name="Issam Toufik" userId="910a7b8e-d50d-42b5-8a90-c9aaeb763a91" providerId="ADAL" clId="{391A1B55-930B-4FA2-B614-13688894127B}" dt="2022-03-14T08:27:20.433" v="1049" actId="1076"/>
          <ac:graphicFrameMkLst>
            <pc:docMk/>
            <pc:sldMk cId="3755902826" sldId="961"/>
            <ac:graphicFrameMk id="7" creationId="{3C0C1278-C59B-4EB6-84C3-40DAA8C9D434}"/>
          </ac:graphicFrameMkLst>
        </pc:graphicFrameChg>
      </pc:sldChg>
      <pc:sldChg chg="addSp delSp modSp mod">
        <pc:chgData name="Issam Toufik" userId="910a7b8e-d50d-42b5-8a90-c9aaeb763a91" providerId="ADAL" clId="{391A1B55-930B-4FA2-B614-13688894127B}" dt="2022-03-14T21:16:23.145" v="3334"/>
        <pc:sldMkLst>
          <pc:docMk/>
          <pc:sldMk cId="2346672909" sldId="962"/>
        </pc:sldMkLst>
        <pc:spChg chg="add del mod">
          <ac:chgData name="Issam Toufik" userId="910a7b8e-d50d-42b5-8a90-c9aaeb763a91" providerId="ADAL" clId="{391A1B55-930B-4FA2-B614-13688894127B}" dt="2022-03-14T21:02:52.880" v="3290" actId="478"/>
          <ac:spMkLst>
            <pc:docMk/>
            <pc:sldMk cId="2346672909" sldId="962"/>
            <ac:spMk id="6" creationId="{66B9F477-A34C-4350-B34A-2546F30DBD78}"/>
          </ac:spMkLst>
        </pc:spChg>
        <pc:spChg chg="add del mod">
          <ac:chgData name="Issam Toufik" userId="910a7b8e-d50d-42b5-8a90-c9aaeb763a91" providerId="ADAL" clId="{391A1B55-930B-4FA2-B614-13688894127B}" dt="2022-03-14T21:16:22.388" v="3333" actId="478"/>
          <ac:spMkLst>
            <pc:docMk/>
            <pc:sldMk cId="2346672909" sldId="962"/>
            <ac:spMk id="7" creationId="{5905E01E-7250-4F01-A663-F4AB9897D4DF}"/>
          </ac:spMkLst>
        </pc:spChg>
        <pc:spChg chg="add mod">
          <ac:chgData name="Issam Toufik" userId="910a7b8e-d50d-42b5-8a90-c9aaeb763a91" providerId="ADAL" clId="{391A1B55-930B-4FA2-B614-13688894127B}" dt="2022-03-14T21:16:23.145" v="3334"/>
          <ac:spMkLst>
            <pc:docMk/>
            <pc:sldMk cId="2346672909" sldId="962"/>
            <ac:spMk id="8" creationId="{3F64204D-D5A9-4417-B409-C5252A45241A}"/>
          </ac:spMkLst>
        </pc:spChg>
        <pc:graphicFrameChg chg="add mod">
          <ac:chgData name="Issam Toufik" userId="910a7b8e-d50d-42b5-8a90-c9aaeb763a91" providerId="ADAL" clId="{391A1B55-930B-4FA2-B614-13688894127B}" dt="2022-03-14T08:25:30.970" v="1032" actId="1076"/>
          <ac:graphicFrameMkLst>
            <pc:docMk/>
            <pc:sldMk cId="2346672909" sldId="962"/>
            <ac:graphicFrameMk id="4" creationId="{F1B4023B-8479-4372-A903-BBC90C5F1199}"/>
          </ac:graphicFrameMkLst>
        </pc:graphicFrameChg>
        <pc:graphicFrameChg chg="add del">
          <ac:chgData name="Issam Toufik" userId="910a7b8e-d50d-42b5-8a90-c9aaeb763a91" providerId="ADAL" clId="{391A1B55-930B-4FA2-B614-13688894127B}" dt="2022-03-14T08:24:58.667" v="1027" actId="478"/>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391A1B55-930B-4FA2-B614-13688894127B}" dt="2022-03-14T08:27:51.811" v="1076" actId="1076"/>
        <pc:sldMkLst>
          <pc:docMk/>
          <pc:sldMk cId="3242984773" sldId="963"/>
        </pc:sldMkLst>
        <pc:graphicFrameChg chg="add mod">
          <ac:chgData name="Issam Toufik" userId="910a7b8e-d50d-42b5-8a90-c9aaeb763a91" providerId="ADAL" clId="{391A1B55-930B-4FA2-B614-13688894127B}" dt="2022-03-14T08:27:51.811" v="1076" actId="1076"/>
          <ac:graphicFrameMkLst>
            <pc:docMk/>
            <pc:sldMk cId="3242984773" sldId="963"/>
            <ac:graphicFrameMk id="4" creationId="{BBB56E96-0CA2-4E05-95AE-62D0B1759AF4}"/>
          </ac:graphicFrameMkLst>
        </pc:graphicFrameChg>
        <pc:graphicFrameChg chg="del">
          <ac:chgData name="Issam Toufik" userId="910a7b8e-d50d-42b5-8a90-c9aaeb763a91" providerId="ADAL" clId="{391A1B55-930B-4FA2-B614-13688894127B}" dt="2022-03-14T08:26:42.917" v="1042" actId="478"/>
          <ac:graphicFrameMkLst>
            <pc:docMk/>
            <pc:sldMk cId="3242984773" sldId="963"/>
            <ac:graphicFrameMk id="6" creationId="{BBB56E96-0CA2-4E05-95AE-62D0B1759AF4}"/>
          </ac:graphicFrameMkLst>
        </pc:graphicFrameChg>
      </pc:sldChg>
      <pc:sldChg chg="addSp delSp modSp mod">
        <pc:chgData name="Issam Toufik" userId="910a7b8e-d50d-42b5-8a90-c9aaeb763a91" providerId="ADAL" clId="{391A1B55-930B-4FA2-B614-13688894127B}" dt="2022-03-14T08:27:34.310" v="1060" actId="1076"/>
        <pc:sldMkLst>
          <pc:docMk/>
          <pc:sldMk cId="1191166300" sldId="964"/>
        </pc:sldMkLst>
        <pc:graphicFrameChg chg="del">
          <ac:chgData name="Issam Toufik" userId="910a7b8e-d50d-42b5-8a90-c9aaeb763a91" providerId="ADAL" clId="{391A1B55-930B-4FA2-B614-13688894127B}" dt="2022-03-14T08:24:20.846" v="1020" actId="478"/>
          <ac:graphicFrameMkLst>
            <pc:docMk/>
            <pc:sldMk cId="1191166300" sldId="964"/>
            <ac:graphicFrameMk id="4" creationId="{47F2EF97-D3AB-4C02-8384-45C7EF58265A}"/>
          </ac:graphicFrameMkLst>
        </pc:graphicFrameChg>
        <pc:graphicFrameChg chg="add mod">
          <ac:chgData name="Issam Toufik" userId="910a7b8e-d50d-42b5-8a90-c9aaeb763a91" providerId="ADAL" clId="{391A1B55-930B-4FA2-B614-13688894127B}" dt="2022-03-14T08:27:34.310" v="1060" actId="1076"/>
          <ac:graphicFrameMkLst>
            <pc:docMk/>
            <pc:sldMk cId="1191166300" sldId="964"/>
            <ac:graphicFrameMk id="5" creationId="{47F2EF97-D3AB-4C02-8384-45C7EF58265A}"/>
          </ac:graphicFrameMkLst>
        </pc:graphicFrameChg>
      </pc:sldChg>
      <pc:sldChg chg="del">
        <pc:chgData name="Issam Toufik" userId="910a7b8e-d50d-42b5-8a90-c9aaeb763a91" providerId="ADAL" clId="{391A1B55-930B-4FA2-B614-13688894127B}" dt="2022-03-14T21:24:48.494" v="3357" actId="47"/>
        <pc:sldMkLst>
          <pc:docMk/>
          <pc:sldMk cId="433138379" sldId="965"/>
        </pc:sldMkLst>
      </pc:sldChg>
      <pc:sldChg chg="addSp delSp modSp add mod">
        <pc:chgData name="Issam Toufik" userId="910a7b8e-d50d-42b5-8a90-c9aaeb763a91" providerId="ADAL" clId="{391A1B55-930B-4FA2-B614-13688894127B}" dt="2022-03-14T20:45:08.128" v="3248" actId="1582"/>
        <pc:sldMkLst>
          <pc:docMk/>
          <pc:sldMk cId="1235364315" sldId="966"/>
        </pc:sldMkLst>
        <pc:spChg chg="mod">
          <ac:chgData name="Issam Toufik" userId="910a7b8e-d50d-42b5-8a90-c9aaeb763a91" providerId="ADAL" clId="{391A1B55-930B-4FA2-B614-13688894127B}" dt="2022-03-11T14:44:41.222" v="380"/>
          <ac:spMkLst>
            <pc:docMk/>
            <pc:sldMk cId="1235364315" sldId="966"/>
            <ac:spMk id="160" creationId="{56D02A29-3879-4F04-8D27-9D0184D1C446}"/>
          </ac:spMkLst>
        </pc:spChg>
        <pc:spChg chg="mod">
          <ac:chgData name="Issam Toufik" userId="910a7b8e-d50d-42b5-8a90-c9aaeb763a91" providerId="ADAL" clId="{391A1B55-930B-4FA2-B614-13688894127B}" dt="2022-03-11T14:44:50.230" v="383"/>
          <ac:spMkLst>
            <pc:docMk/>
            <pc:sldMk cId="1235364315" sldId="966"/>
            <ac:spMk id="162" creationId="{2DC077F6-77AC-4570-8A87-680772804667}"/>
          </ac:spMkLst>
        </pc:spChg>
        <pc:spChg chg="del">
          <ac:chgData name="Issam Toufik" userId="910a7b8e-d50d-42b5-8a90-c9aaeb763a91" providerId="ADAL" clId="{391A1B55-930B-4FA2-B614-13688894127B}" dt="2022-03-13T18:16:39.285" v="631" actId="478"/>
          <ac:spMkLst>
            <pc:docMk/>
            <pc:sldMk cId="1235364315" sldId="966"/>
            <ac:spMk id="163" creationId="{AC190D88-2E87-4B6F-A43D-ADE20D0C11CB}"/>
          </ac:spMkLst>
        </pc:spChg>
        <pc:spChg chg="add mod">
          <ac:chgData name="Issam Toufik" userId="910a7b8e-d50d-42b5-8a90-c9aaeb763a91" providerId="ADAL" clId="{391A1B55-930B-4FA2-B614-13688894127B}" dt="2022-03-14T20:45:00.225" v="3247" actId="1582"/>
          <ac:spMkLst>
            <pc:docMk/>
            <pc:sldMk cId="1235364315" sldId="966"/>
            <ac:spMk id="164" creationId="{65719CEF-5D19-4AEA-BEB4-38E1B3BC3F08}"/>
          </ac:spMkLst>
        </pc:spChg>
        <pc:spChg chg="del">
          <ac:chgData name="Issam Toufik" userId="910a7b8e-d50d-42b5-8a90-c9aaeb763a91" providerId="ADAL" clId="{391A1B55-930B-4FA2-B614-13688894127B}" dt="2022-03-13T18:16:35.145" v="629" actId="478"/>
          <ac:spMkLst>
            <pc:docMk/>
            <pc:sldMk cId="1235364315" sldId="966"/>
            <ac:spMk id="165" creationId="{BCFA0554-72E4-49E4-9A69-F8577F80AB34}"/>
          </ac:spMkLst>
        </pc:spChg>
        <pc:spChg chg="del">
          <ac:chgData name="Issam Toufik" userId="910a7b8e-d50d-42b5-8a90-c9aaeb763a91" providerId="ADAL" clId="{391A1B55-930B-4FA2-B614-13688894127B}" dt="2022-03-13T18:16:44.894" v="633" actId="478"/>
          <ac:spMkLst>
            <pc:docMk/>
            <pc:sldMk cId="1235364315" sldId="966"/>
            <ac:spMk id="166" creationId="{E5A2102A-1AED-4556-873E-CAF448134352}"/>
          </ac:spMkLst>
        </pc:spChg>
        <pc:spChg chg="del">
          <ac:chgData name="Issam Toufik" userId="910a7b8e-d50d-42b5-8a90-c9aaeb763a91" providerId="ADAL" clId="{391A1B55-930B-4FA2-B614-13688894127B}" dt="2022-03-13T18:16:41.645" v="632" actId="478"/>
          <ac:spMkLst>
            <pc:docMk/>
            <pc:sldMk cId="1235364315" sldId="966"/>
            <ac:spMk id="167" creationId="{1E6C09E1-3044-4B2B-A568-16EB6CB5F531}"/>
          </ac:spMkLst>
        </pc:spChg>
        <pc:spChg chg="add mod">
          <ac:chgData name="Issam Toufik" userId="910a7b8e-d50d-42b5-8a90-c9aaeb763a91" providerId="ADAL" clId="{391A1B55-930B-4FA2-B614-13688894127B}" dt="2022-03-14T20:45:08.128" v="3248" actId="1582"/>
          <ac:spMkLst>
            <pc:docMk/>
            <pc:sldMk cId="1235364315" sldId="966"/>
            <ac:spMk id="169" creationId="{17C5DADE-661B-4808-975E-8984FA62D5D9}"/>
          </ac:spMkLst>
        </pc:spChg>
        <pc:cxnChg chg="del">
          <ac:chgData name="Issam Toufik" userId="910a7b8e-d50d-42b5-8a90-c9aaeb763a91" providerId="ADAL" clId="{391A1B55-930B-4FA2-B614-13688894127B}" dt="2022-03-13T18:16:37.081" v="630" actId="478"/>
          <ac:cxnSpMkLst>
            <pc:docMk/>
            <pc:sldMk cId="1235364315" sldId="966"/>
            <ac:cxnSpMk id="168" creationId="{3E9EB6DB-D2A6-470B-83D7-0ADE04C1201A}"/>
          </ac:cxnSpMkLst>
        </pc:cxnChg>
      </pc:sldChg>
      <pc:sldChg chg="delSp modSp add del mod">
        <pc:chgData name="Issam Toufik" userId="910a7b8e-d50d-42b5-8a90-c9aaeb763a91" providerId="ADAL" clId="{391A1B55-930B-4FA2-B614-13688894127B}" dt="2022-03-11T14:44:25.404" v="376" actId="47"/>
        <pc:sldMkLst>
          <pc:docMk/>
          <pc:sldMk cId="2760308684" sldId="966"/>
        </pc:sldMkLst>
        <pc:spChg chg="mod">
          <ac:chgData name="Issam Toufik" userId="910a7b8e-d50d-42b5-8a90-c9aaeb763a91" providerId="ADAL" clId="{391A1B55-930B-4FA2-B614-13688894127B}" dt="2022-03-11T14:42:13.535" v="304"/>
          <ac:spMkLst>
            <pc:docMk/>
            <pc:sldMk cId="2760308684" sldId="966"/>
            <ac:spMk id="160" creationId="{56D02A29-3879-4F04-8D27-9D0184D1C446}"/>
          </ac:spMkLst>
        </pc:spChg>
        <pc:spChg chg="mod">
          <ac:chgData name="Issam Toufik" userId="910a7b8e-d50d-42b5-8a90-c9aaeb763a91" providerId="ADAL" clId="{391A1B55-930B-4FA2-B614-13688894127B}" dt="2022-03-11T14:42:21.834" v="305"/>
          <ac:spMkLst>
            <pc:docMk/>
            <pc:sldMk cId="2760308684" sldId="966"/>
            <ac:spMk id="162" creationId="{2DC077F6-77AC-4570-8A87-680772804667}"/>
          </ac:spMkLst>
        </pc:spChg>
        <pc:spChg chg="del">
          <ac:chgData name="Issam Toufik" userId="910a7b8e-d50d-42b5-8a90-c9aaeb763a91" providerId="ADAL" clId="{391A1B55-930B-4FA2-B614-13688894127B}" dt="2022-03-11T14:42:40.014" v="310" actId="478"/>
          <ac:spMkLst>
            <pc:docMk/>
            <pc:sldMk cId="2760308684" sldId="966"/>
            <ac:spMk id="163" creationId="{AC190D88-2E87-4B6F-A43D-ADE20D0C11CB}"/>
          </ac:spMkLst>
        </pc:spChg>
        <pc:spChg chg="del">
          <ac:chgData name="Issam Toufik" userId="910a7b8e-d50d-42b5-8a90-c9aaeb763a91" providerId="ADAL" clId="{391A1B55-930B-4FA2-B614-13688894127B}" dt="2022-03-11T14:42:26.633" v="307" actId="478"/>
          <ac:spMkLst>
            <pc:docMk/>
            <pc:sldMk cId="2760308684" sldId="966"/>
            <ac:spMk id="165" creationId="{BCFA0554-72E4-49E4-9A69-F8577F80AB34}"/>
          </ac:spMkLst>
        </pc:spChg>
        <pc:spChg chg="del">
          <ac:chgData name="Issam Toufik" userId="910a7b8e-d50d-42b5-8a90-c9aaeb763a91" providerId="ADAL" clId="{391A1B55-930B-4FA2-B614-13688894127B}" dt="2022-03-11T14:42:34.085" v="309" actId="478"/>
          <ac:spMkLst>
            <pc:docMk/>
            <pc:sldMk cId="2760308684" sldId="966"/>
            <ac:spMk id="166" creationId="{E5A2102A-1AED-4556-873E-CAF448134352}"/>
          </ac:spMkLst>
        </pc:spChg>
        <pc:spChg chg="del">
          <ac:chgData name="Issam Toufik" userId="910a7b8e-d50d-42b5-8a90-c9aaeb763a91" providerId="ADAL" clId="{391A1B55-930B-4FA2-B614-13688894127B}" dt="2022-03-11T14:42:30.831" v="308" actId="478"/>
          <ac:spMkLst>
            <pc:docMk/>
            <pc:sldMk cId="2760308684" sldId="966"/>
            <ac:spMk id="167" creationId="{1E6C09E1-3044-4B2B-A568-16EB6CB5F531}"/>
          </ac:spMkLst>
        </pc:spChg>
        <pc:cxnChg chg="del mod">
          <ac:chgData name="Issam Toufik" userId="910a7b8e-d50d-42b5-8a90-c9aaeb763a91" providerId="ADAL" clId="{391A1B55-930B-4FA2-B614-13688894127B}" dt="2022-03-11T14:42:24.155" v="306" actId="478"/>
          <ac:cxnSpMkLst>
            <pc:docMk/>
            <pc:sldMk cId="2760308684" sldId="966"/>
            <ac:cxnSpMk id="168" creationId="{3E9EB6DB-D2A6-470B-83D7-0ADE04C1201A}"/>
          </ac:cxnSpMkLst>
        </pc:cxnChg>
      </pc:sldChg>
      <pc:sldChg chg="addSp delSp modSp add del mod ord">
        <pc:chgData name="Issam Toufik" userId="910a7b8e-d50d-42b5-8a90-c9aaeb763a91" providerId="ADAL" clId="{391A1B55-930B-4FA2-B614-13688894127B}" dt="2022-03-14T09:55:01.605" v="2063" actId="47"/>
        <pc:sldMkLst>
          <pc:docMk/>
          <pc:sldMk cId="2416163024" sldId="967"/>
        </pc:sldMkLst>
        <pc:spChg chg="add mod">
          <ac:chgData name="Issam Toufik" userId="910a7b8e-d50d-42b5-8a90-c9aaeb763a91" providerId="ADAL" clId="{391A1B55-930B-4FA2-B614-13688894127B}" dt="2022-03-11T15:27:21.890" v="590" actId="20577"/>
          <ac:spMkLst>
            <pc:docMk/>
            <pc:sldMk cId="2416163024" sldId="967"/>
            <ac:spMk id="2" creationId="{EB2CB720-C1EC-4F5D-BAAE-243071EA2EAB}"/>
          </ac:spMkLst>
        </pc:spChg>
        <pc:spChg chg="del">
          <ac:chgData name="Issam Toufik" userId="910a7b8e-d50d-42b5-8a90-c9aaeb763a91" providerId="ADAL" clId="{391A1B55-930B-4FA2-B614-13688894127B}" dt="2022-03-11T15:25:46.212" v="445" actId="478"/>
          <ac:spMkLst>
            <pc:docMk/>
            <pc:sldMk cId="2416163024" sldId="967"/>
            <ac:spMk id="11" creationId="{5558F208-8117-4CBA-8408-297671104633}"/>
          </ac:spMkLst>
        </pc:spChg>
        <pc:spChg chg="del">
          <ac:chgData name="Issam Toufik" userId="910a7b8e-d50d-42b5-8a90-c9aaeb763a91" providerId="ADAL" clId="{391A1B55-930B-4FA2-B614-13688894127B}" dt="2022-03-11T15:25:46.212" v="445" actId="478"/>
          <ac:spMkLst>
            <pc:docMk/>
            <pc:sldMk cId="2416163024" sldId="967"/>
            <ac:spMk id="12" creationId="{44572DCF-1DB0-432C-887D-63BAA315D4DE}"/>
          </ac:spMkLst>
        </pc:spChg>
        <pc:graphicFrameChg chg="del">
          <ac:chgData name="Issam Toufik" userId="910a7b8e-d50d-42b5-8a90-c9aaeb763a91" providerId="ADAL" clId="{391A1B55-930B-4FA2-B614-13688894127B}" dt="2022-03-11T15:25:46.212" v="445" actId="478"/>
          <ac:graphicFrameMkLst>
            <pc:docMk/>
            <pc:sldMk cId="2416163024" sldId="967"/>
            <ac:graphicFrameMk id="4" creationId="{E6193F0F-346B-4513-8861-32031F9630B3}"/>
          </ac:graphicFrameMkLst>
        </pc:graphicFrameChg>
        <pc:cxnChg chg="del">
          <ac:chgData name="Issam Toufik" userId="910a7b8e-d50d-42b5-8a90-c9aaeb763a91" providerId="ADAL" clId="{391A1B55-930B-4FA2-B614-13688894127B}" dt="2022-03-11T15:25:46.212" v="445" actId="478"/>
          <ac:cxnSpMkLst>
            <pc:docMk/>
            <pc:sldMk cId="2416163024" sldId="967"/>
            <ac:cxnSpMk id="13" creationId="{FB80DD8F-F561-421D-95E7-4544054994EA}"/>
          </ac:cxnSpMkLst>
        </pc:cxnChg>
      </pc:sldChg>
      <pc:sldChg chg="delSp modSp add del mod">
        <pc:chgData name="Issam Toufik" userId="910a7b8e-d50d-42b5-8a90-c9aaeb763a91" providerId="ADAL" clId="{391A1B55-930B-4FA2-B614-13688894127B}" dt="2022-03-11T15:26:31.932" v="479" actId="47"/>
        <pc:sldMkLst>
          <pc:docMk/>
          <pc:sldMk cId="3215994871" sldId="968"/>
        </pc:sldMkLst>
        <pc:spChg chg="mod">
          <ac:chgData name="Issam Toufik" userId="910a7b8e-d50d-42b5-8a90-c9aaeb763a91" providerId="ADAL" clId="{391A1B55-930B-4FA2-B614-13688894127B}" dt="2022-03-11T15:26:21.145" v="476" actId="1076"/>
          <ac:spMkLst>
            <pc:docMk/>
            <pc:sldMk cId="3215994871" sldId="968"/>
            <ac:spMk id="2" creationId="{C82E4163-A661-4767-A401-408F1FC18BD2}"/>
          </ac:spMkLst>
        </pc:spChg>
        <pc:spChg chg="del">
          <ac:chgData name="Issam Toufik" userId="910a7b8e-d50d-42b5-8a90-c9aaeb763a91" providerId="ADAL" clId="{391A1B55-930B-4FA2-B614-13688894127B}" dt="2022-03-11T15:26:25.977" v="477" actId="478"/>
          <ac:spMkLst>
            <pc:docMk/>
            <pc:sldMk cId="3215994871" sldId="968"/>
            <ac:spMk id="9" creationId="{9F4052B5-47C7-4D87-8EC3-72939FEEFA7D}"/>
          </ac:spMkLst>
        </pc:spChg>
        <pc:spChg chg="del">
          <ac:chgData name="Issam Toufik" userId="910a7b8e-d50d-42b5-8a90-c9aaeb763a91" providerId="ADAL" clId="{391A1B55-930B-4FA2-B614-13688894127B}" dt="2022-03-11T15:26:25.977" v="477" actId="478"/>
          <ac:spMkLst>
            <pc:docMk/>
            <pc:sldMk cId="3215994871" sldId="968"/>
            <ac:spMk id="10" creationId="{8B31E324-99BA-49D0-8131-228C633C2525}"/>
          </ac:spMkLst>
        </pc:spChg>
        <pc:graphicFrameChg chg="del">
          <ac:chgData name="Issam Toufik" userId="910a7b8e-d50d-42b5-8a90-c9aaeb763a91" providerId="ADAL" clId="{391A1B55-930B-4FA2-B614-13688894127B}" dt="2022-03-11T15:26:25.977" v="477" actId="478"/>
          <ac:graphicFrameMkLst>
            <pc:docMk/>
            <pc:sldMk cId="3215994871" sldId="968"/>
            <ac:graphicFrameMk id="4" creationId="{C43C4F9C-DBDF-4AA3-9A53-FBDCA86F8407}"/>
          </ac:graphicFrameMkLst>
        </pc:graphicFrameChg>
        <pc:cxnChg chg="del">
          <ac:chgData name="Issam Toufik" userId="910a7b8e-d50d-42b5-8a90-c9aaeb763a91" providerId="ADAL" clId="{391A1B55-930B-4FA2-B614-13688894127B}" dt="2022-03-11T15:26:25.977" v="477" actId="478"/>
          <ac:cxnSpMkLst>
            <pc:docMk/>
            <pc:sldMk cId="3215994871" sldId="968"/>
            <ac:cxnSpMk id="11" creationId="{55DBC4C7-179E-4C38-814C-714FED4EDD93}"/>
          </ac:cxnSpMkLst>
        </pc:cxnChg>
      </pc:sldChg>
      <pc:sldChg chg="add del ord">
        <pc:chgData name="Issam Toufik" userId="910a7b8e-d50d-42b5-8a90-c9aaeb763a91" providerId="ADAL" clId="{391A1B55-930B-4FA2-B614-13688894127B}" dt="2022-03-14T09:55:04.341" v="2064" actId="47"/>
        <pc:sldMkLst>
          <pc:docMk/>
          <pc:sldMk cId="3571394339" sldId="969"/>
        </pc:sldMkLst>
      </pc:sldChg>
      <pc:sldChg chg="delSp add del mod ord">
        <pc:chgData name="Issam Toufik" userId="910a7b8e-d50d-42b5-8a90-c9aaeb763a91" providerId="ADAL" clId="{391A1B55-930B-4FA2-B614-13688894127B}" dt="2022-03-11T15:28:08.345" v="598" actId="47"/>
        <pc:sldMkLst>
          <pc:docMk/>
          <pc:sldMk cId="513263206" sldId="970"/>
        </pc:sldMkLst>
        <pc:spChg chg="del">
          <ac:chgData name="Issam Toufik" userId="910a7b8e-d50d-42b5-8a90-c9aaeb763a91" providerId="ADAL" clId="{391A1B55-930B-4FA2-B614-13688894127B}" dt="2022-03-11T15:27:42.189" v="592" actId="478"/>
          <ac:spMkLst>
            <pc:docMk/>
            <pc:sldMk cId="513263206" sldId="970"/>
            <ac:spMk id="8" creationId="{C014AC59-368F-450F-ADFE-33EAD01F2364}"/>
          </ac:spMkLst>
        </pc:spChg>
        <pc:spChg chg="del">
          <ac:chgData name="Issam Toufik" userId="910a7b8e-d50d-42b5-8a90-c9aaeb763a91" providerId="ADAL" clId="{391A1B55-930B-4FA2-B614-13688894127B}" dt="2022-03-11T15:27:42.189" v="592" actId="478"/>
          <ac:spMkLst>
            <pc:docMk/>
            <pc:sldMk cId="513263206" sldId="970"/>
            <ac:spMk id="9" creationId="{421F2238-9196-4CC5-9D9A-D9A7DC14F6CC}"/>
          </ac:spMkLst>
        </pc:spChg>
        <pc:graphicFrameChg chg="del">
          <ac:chgData name="Issam Toufik" userId="910a7b8e-d50d-42b5-8a90-c9aaeb763a91" providerId="ADAL" clId="{391A1B55-930B-4FA2-B614-13688894127B}" dt="2022-03-11T15:27:42.189" v="592" actId="478"/>
          <ac:graphicFrameMkLst>
            <pc:docMk/>
            <pc:sldMk cId="513263206" sldId="970"/>
            <ac:graphicFrameMk id="3" creationId="{6EA63EE6-D11E-417A-B005-DB970744BD63}"/>
          </ac:graphicFrameMkLst>
        </pc:graphicFrameChg>
        <pc:cxnChg chg="del">
          <ac:chgData name="Issam Toufik" userId="910a7b8e-d50d-42b5-8a90-c9aaeb763a91" providerId="ADAL" clId="{391A1B55-930B-4FA2-B614-13688894127B}" dt="2022-03-11T15:27:42.189" v="592" actId="478"/>
          <ac:cxnSpMkLst>
            <pc:docMk/>
            <pc:sldMk cId="513263206" sldId="970"/>
            <ac:cxnSpMk id="10" creationId="{B0F76A8C-6BAA-401E-8ED0-6C817A9427E4}"/>
          </ac:cxnSpMkLst>
        </pc:cxnChg>
      </pc:sldChg>
      <pc:sldChg chg="modSp add del mod ord">
        <pc:chgData name="Issam Toufik" userId="910a7b8e-d50d-42b5-8a90-c9aaeb763a91" providerId="ADAL" clId="{391A1B55-930B-4FA2-B614-13688894127B}" dt="2022-03-14T09:54:58.560" v="2062" actId="47"/>
        <pc:sldMkLst>
          <pc:docMk/>
          <pc:sldMk cId="1482119563" sldId="971"/>
        </pc:sldMkLst>
        <pc:spChg chg="mod">
          <ac:chgData name="Issam Toufik" userId="910a7b8e-d50d-42b5-8a90-c9aaeb763a91" providerId="ADAL" clId="{391A1B55-930B-4FA2-B614-13688894127B}" dt="2022-03-11T15:28:21.105" v="622" actId="20577"/>
          <ac:spMkLst>
            <pc:docMk/>
            <pc:sldMk cId="1482119563" sldId="971"/>
            <ac:spMk id="2" creationId="{EB2CB720-C1EC-4F5D-BAAE-243071EA2EAB}"/>
          </ac:spMkLst>
        </pc:spChg>
      </pc:sldChg>
      <pc:sldChg chg="modSp add del mod">
        <pc:chgData name="Issam Toufik" userId="910a7b8e-d50d-42b5-8a90-c9aaeb763a91" providerId="ADAL" clId="{391A1B55-930B-4FA2-B614-13688894127B}" dt="2022-03-14T09:54:52.142" v="2061" actId="47"/>
        <pc:sldMkLst>
          <pc:docMk/>
          <pc:sldMk cId="3133453835" sldId="972"/>
        </pc:sldMkLst>
        <pc:spChg chg="mod">
          <ac:chgData name="Issam Toufik" userId="910a7b8e-d50d-42b5-8a90-c9aaeb763a91" providerId="ADAL" clId="{391A1B55-930B-4FA2-B614-13688894127B}" dt="2022-03-11T15:29:21.332" v="628" actId="20577"/>
          <ac:spMkLst>
            <pc:docMk/>
            <pc:sldMk cId="3133453835" sldId="972"/>
            <ac:spMk id="2" creationId="{EB2CB720-C1EC-4F5D-BAAE-243071EA2EAB}"/>
          </ac:spMkLst>
        </pc:spChg>
      </pc:sldChg>
      <pc:sldChg chg="addSp delSp modSp add mod">
        <pc:chgData name="Issam Toufik" userId="910a7b8e-d50d-42b5-8a90-c9aaeb763a91" providerId="ADAL" clId="{391A1B55-930B-4FA2-B614-13688894127B}" dt="2022-03-14T21:02:02.745" v="3278" actId="27918"/>
        <pc:sldMkLst>
          <pc:docMk/>
          <pc:sldMk cId="1226873881" sldId="973"/>
        </pc:sldMkLst>
        <pc:graphicFrameChg chg="add mod">
          <ac:chgData name="Issam Toufik" userId="910a7b8e-d50d-42b5-8a90-c9aaeb763a91" providerId="ADAL" clId="{391A1B55-930B-4FA2-B614-13688894127B}" dt="2022-03-13T18:56:25.738" v="868" actId="692"/>
          <ac:graphicFrameMkLst>
            <pc:docMk/>
            <pc:sldMk cId="1226873881" sldId="973"/>
            <ac:graphicFrameMk id="8" creationId="{800F9579-37B0-4A83-BC55-5C23AD57116E}"/>
          </ac:graphicFrameMkLst>
        </pc:graphicFrameChg>
        <pc:graphicFrameChg chg="del">
          <ac:chgData name="Issam Toufik" userId="910a7b8e-d50d-42b5-8a90-c9aaeb763a91" providerId="ADAL" clId="{391A1B55-930B-4FA2-B614-13688894127B}" dt="2022-03-13T18:53:19.831" v="829" actId="478"/>
          <ac:graphicFrameMkLst>
            <pc:docMk/>
            <pc:sldMk cId="1226873881" sldId="973"/>
            <ac:graphicFrameMk id="9" creationId="{0BEC7932-9433-489F-839A-ADEE17E9F2C3}"/>
          </ac:graphicFrameMkLst>
        </pc:graphicFrameChg>
      </pc:sldChg>
      <pc:sldChg chg="addSp delSp modSp add mod">
        <pc:chgData name="Issam Toufik" userId="910a7b8e-d50d-42b5-8a90-c9aaeb763a91" providerId="ADAL" clId="{391A1B55-930B-4FA2-B614-13688894127B}" dt="2022-03-14T21:02:09.970" v="3279" actId="27918"/>
        <pc:sldMkLst>
          <pc:docMk/>
          <pc:sldMk cId="2806566441" sldId="974"/>
        </pc:sldMkLst>
        <pc:graphicFrameChg chg="del">
          <ac:chgData name="Issam Toufik" userId="910a7b8e-d50d-42b5-8a90-c9aaeb763a91" providerId="ADAL" clId="{391A1B55-930B-4FA2-B614-13688894127B}" dt="2022-03-14T08:10:40.322" v="906" actId="478"/>
          <ac:graphicFrameMkLst>
            <pc:docMk/>
            <pc:sldMk cId="2806566441" sldId="974"/>
            <ac:graphicFrameMk id="8" creationId="{658483CD-F969-439D-876D-ED794A1351A9}"/>
          </ac:graphicFrameMkLst>
        </pc:graphicFrameChg>
        <pc:graphicFrameChg chg="add del mod">
          <ac:chgData name="Issam Toufik" userId="910a7b8e-d50d-42b5-8a90-c9aaeb763a91" providerId="ADAL" clId="{391A1B55-930B-4FA2-B614-13688894127B}" dt="2022-03-14T08:16:10.850" v="947" actId="478"/>
          <ac:graphicFrameMkLst>
            <pc:docMk/>
            <pc:sldMk cId="2806566441" sldId="974"/>
            <ac:graphicFrameMk id="9" creationId="{7F66B777-C21B-42B3-9D2D-824108C7629D}"/>
          </ac:graphicFrameMkLst>
        </pc:graphicFrameChg>
        <pc:graphicFrameChg chg="add mod">
          <ac:chgData name="Issam Toufik" userId="910a7b8e-d50d-42b5-8a90-c9aaeb763a91" providerId="ADAL" clId="{391A1B55-930B-4FA2-B614-13688894127B}" dt="2022-03-14T08:20:07.262" v="980" actId="692"/>
          <ac:graphicFrameMkLst>
            <pc:docMk/>
            <pc:sldMk cId="2806566441" sldId="974"/>
            <ac:graphicFrameMk id="10" creationId="{7F66B777-C21B-42B3-9D2D-824108C7629D}"/>
          </ac:graphicFrameMkLst>
        </pc:graphicFrameChg>
      </pc:sldChg>
      <pc:sldChg chg="modSp add mod">
        <pc:chgData name="Issam Toufik" userId="910a7b8e-d50d-42b5-8a90-c9aaeb763a91" providerId="ADAL" clId="{391A1B55-930B-4FA2-B614-13688894127B}" dt="2022-03-14T21:22:03.438" v="3340" actId="20577"/>
        <pc:sldMkLst>
          <pc:docMk/>
          <pc:sldMk cId="4183504760" sldId="975"/>
        </pc:sldMkLst>
        <pc:spChg chg="mod">
          <ac:chgData name="Issam Toufik" userId="910a7b8e-d50d-42b5-8a90-c9aaeb763a91" providerId="ADAL" clId="{391A1B55-930B-4FA2-B614-13688894127B}" dt="2022-03-14T21:22:03.438" v="3340" actId="20577"/>
          <ac:spMkLst>
            <pc:docMk/>
            <pc:sldMk cId="4183504760" sldId="975"/>
            <ac:spMk id="10" creationId="{9B6452F4-4B70-4043-84D7-85E2645E3804}"/>
          </ac:spMkLst>
        </pc:spChg>
        <pc:spChg chg="mod">
          <ac:chgData name="Issam Toufik" userId="910a7b8e-d50d-42b5-8a90-c9aaeb763a91" providerId="ADAL" clId="{391A1B55-930B-4FA2-B614-13688894127B}" dt="2022-03-14T14:08:59.208" v="3229" actId="20577"/>
          <ac:spMkLst>
            <pc:docMk/>
            <pc:sldMk cId="4183504760" sldId="975"/>
            <ac:spMk id="7170" creationId="{3794A7AC-F975-4B82-9FCA-9C67ECE03726}"/>
          </ac:spMkLst>
        </pc:spChg>
      </pc:sldChg>
      <pc:sldChg chg="add del">
        <pc:chgData name="Issam Toufik" userId="910a7b8e-d50d-42b5-8a90-c9aaeb763a91" providerId="ADAL" clId="{391A1B55-930B-4FA2-B614-13688894127B}" dt="2022-03-14T09:06:17.591" v="1651" actId="47"/>
        <pc:sldMkLst>
          <pc:docMk/>
          <pc:sldMk cId="2467605262" sldId="976"/>
        </pc:sldMkLst>
      </pc:sldChg>
      <pc:sldChg chg="addSp delSp modSp add mod">
        <pc:chgData name="Issam Toufik" userId="910a7b8e-d50d-42b5-8a90-c9aaeb763a91" providerId="ADAL" clId="{391A1B55-930B-4FA2-B614-13688894127B}" dt="2022-03-14T14:07:34.199" v="3203" actId="20577"/>
        <pc:sldMkLst>
          <pc:docMk/>
          <pc:sldMk cId="3090262089" sldId="977"/>
        </pc:sldMkLst>
        <pc:spChg chg="add del mod">
          <ac:chgData name="Issam Toufik" userId="910a7b8e-d50d-42b5-8a90-c9aaeb763a91" providerId="ADAL" clId="{391A1B55-930B-4FA2-B614-13688894127B}" dt="2022-03-14T13:46:57.604" v="2712" actId="767"/>
          <ac:spMkLst>
            <pc:docMk/>
            <pc:sldMk cId="3090262089" sldId="977"/>
            <ac:spMk id="9" creationId="{56241480-FAB5-4424-8EB9-7FED4D8395E3}"/>
          </ac:spMkLst>
        </pc:spChg>
        <pc:spChg chg="mod">
          <ac:chgData name="Issam Toufik" userId="910a7b8e-d50d-42b5-8a90-c9aaeb763a91" providerId="ADAL" clId="{391A1B55-930B-4FA2-B614-13688894127B}" dt="2022-03-14T13:52:01.299" v="2892" actId="20577"/>
          <ac:spMkLst>
            <pc:docMk/>
            <pc:sldMk cId="3090262089" sldId="977"/>
            <ac:spMk id="10" creationId="{9B6452F4-4B70-4043-84D7-85E2645E3804}"/>
          </ac:spMkLst>
        </pc:spChg>
        <pc:spChg chg="mod">
          <ac:chgData name="Issam Toufik" userId="910a7b8e-d50d-42b5-8a90-c9aaeb763a91" providerId="ADAL" clId="{391A1B55-930B-4FA2-B614-13688894127B}" dt="2022-03-14T14:07:34.199" v="3203" actId="20577"/>
          <ac:spMkLst>
            <pc:docMk/>
            <pc:sldMk cId="3090262089" sldId="977"/>
            <ac:spMk id="7170" creationId="{3794A7AC-F975-4B82-9FCA-9C67ECE03726}"/>
          </ac:spMkLst>
        </pc:spChg>
        <pc:picChg chg="add del mod">
          <ac:chgData name="Issam Toufik" userId="910a7b8e-d50d-42b5-8a90-c9aaeb763a91" providerId="ADAL" clId="{391A1B55-930B-4FA2-B614-13688894127B}" dt="2022-03-14T13:22:38.835" v="2168" actId="478"/>
          <ac:picMkLst>
            <pc:docMk/>
            <pc:sldMk cId="3090262089" sldId="977"/>
            <ac:picMk id="3" creationId="{0B568373-9E92-45E0-80E4-20C2CD7DD7EA}"/>
          </ac:picMkLst>
        </pc:picChg>
        <pc:picChg chg="add del mod">
          <ac:chgData name="Issam Toufik" userId="910a7b8e-d50d-42b5-8a90-c9aaeb763a91" providerId="ADAL" clId="{391A1B55-930B-4FA2-B614-13688894127B}" dt="2022-03-14T13:26:24.824" v="2245" actId="478"/>
          <ac:picMkLst>
            <pc:docMk/>
            <pc:sldMk cId="3090262089" sldId="977"/>
            <ac:picMk id="5" creationId="{7B741E51-7CA6-4077-A3CC-2D49EACEA905}"/>
          </ac:picMkLst>
        </pc:picChg>
        <pc:picChg chg="add mod modCrop">
          <ac:chgData name="Issam Toufik" userId="910a7b8e-d50d-42b5-8a90-c9aaeb763a91" providerId="ADAL" clId="{391A1B55-930B-4FA2-B614-13688894127B}" dt="2022-03-14T13:40:10.038" v="2600" actId="1035"/>
          <ac:picMkLst>
            <pc:docMk/>
            <pc:sldMk cId="3090262089" sldId="977"/>
            <ac:picMk id="7" creationId="{37A84FF2-0E53-4B65-B257-DE9554DBFB0A}"/>
          </ac:picMkLst>
        </pc:picChg>
      </pc:sldChg>
      <pc:sldChg chg="addSp delSp modSp add mod">
        <pc:chgData name="Issam Toufik" userId="910a7b8e-d50d-42b5-8a90-c9aaeb763a91" providerId="ADAL" clId="{391A1B55-930B-4FA2-B614-13688894127B}" dt="2022-03-14T22:16:40.645" v="3509" actId="20577"/>
        <pc:sldMkLst>
          <pc:docMk/>
          <pc:sldMk cId="3159146105" sldId="978"/>
        </pc:sldMkLst>
        <pc:spChg chg="mod">
          <ac:chgData name="Issam Toufik" userId="910a7b8e-d50d-42b5-8a90-c9aaeb763a91" providerId="ADAL" clId="{391A1B55-930B-4FA2-B614-13688894127B}" dt="2022-03-14T09:39:41.416" v="1775" actId="20577"/>
          <ac:spMkLst>
            <pc:docMk/>
            <pc:sldMk cId="3159146105" sldId="978"/>
            <ac:spMk id="10" creationId="{9B6452F4-4B70-4043-84D7-85E2645E3804}"/>
          </ac:spMkLst>
        </pc:spChg>
        <pc:spChg chg="add mod">
          <ac:chgData name="Issam Toufik" userId="910a7b8e-d50d-42b5-8a90-c9aaeb763a91" providerId="ADAL" clId="{391A1B55-930B-4FA2-B614-13688894127B}" dt="2022-03-14T22:16:40.645" v="3509" actId="20577"/>
          <ac:spMkLst>
            <pc:docMk/>
            <pc:sldMk cId="3159146105" sldId="978"/>
            <ac:spMk id="11" creationId="{0ECFFAA0-1840-4D14-B8C2-6F391A9F4211}"/>
          </ac:spMkLst>
        </pc:spChg>
        <pc:spChg chg="add del mod">
          <ac:chgData name="Issam Toufik" userId="910a7b8e-d50d-42b5-8a90-c9aaeb763a91" providerId="ADAL" clId="{391A1B55-930B-4FA2-B614-13688894127B}" dt="2022-03-14T09:45:46.912" v="1862"/>
          <ac:spMkLst>
            <pc:docMk/>
            <pc:sldMk cId="3159146105" sldId="978"/>
            <ac:spMk id="12" creationId="{66E000ED-EC06-42E2-949B-8080DD1E7D17}"/>
          </ac:spMkLst>
        </pc:spChg>
        <pc:spChg chg="mod">
          <ac:chgData name="Issam Toufik" userId="910a7b8e-d50d-42b5-8a90-c9aaeb763a91" providerId="ADAL" clId="{391A1B55-930B-4FA2-B614-13688894127B}" dt="2022-03-14T09:39:37.444" v="1774" actId="20577"/>
          <ac:spMkLst>
            <pc:docMk/>
            <pc:sldMk cId="3159146105" sldId="978"/>
            <ac:spMk id="7170" creationId="{3794A7AC-F975-4B82-9FCA-9C67ECE03726}"/>
          </ac:spMkLst>
        </pc:spChg>
        <pc:picChg chg="add del mod">
          <ac:chgData name="Issam Toufik" userId="910a7b8e-d50d-42b5-8a90-c9aaeb763a91" providerId="ADAL" clId="{391A1B55-930B-4FA2-B614-13688894127B}" dt="2022-03-14T09:43:55.279" v="1784" actId="478"/>
          <ac:picMkLst>
            <pc:docMk/>
            <pc:sldMk cId="3159146105" sldId="978"/>
            <ac:picMk id="3" creationId="{71AA773D-1C69-4AC5-9701-D57B57E4E927}"/>
          </ac:picMkLst>
        </pc:picChg>
        <pc:picChg chg="add mod">
          <ac:chgData name="Issam Toufik" userId="910a7b8e-d50d-42b5-8a90-c9aaeb763a91" providerId="ADAL" clId="{391A1B55-930B-4FA2-B614-13688894127B}" dt="2022-03-14T09:44:02.426" v="1785" actId="1076"/>
          <ac:picMkLst>
            <pc:docMk/>
            <pc:sldMk cId="3159146105" sldId="978"/>
            <ac:picMk id="5" creationId="{A0E870D1-7E9A-4FE4-A4C7-816DED6804BE}"/>
          </ac:picMkLst>
        </pc:picChg>
        <pc:picChg chg="add mod">
          <ac:chgData name="Issam Toufik" userId="910a7b8e-d50d-42b5-8a90-c9aaeb763a91" providerId="ADAL" clId="{391A1B55-930B-4FA2-B614-13688894127B}" dt="2022-03-14T09:44:36.914" v="1789" actId="14100"/>
          <ac:picMkLst>
            <pc:docMk/>
            <pc:sldMk cId="3159146105" sldId="978"/>
            <ac:picMk id="7" creationId="{22229B57-B697-4FC0-B369-78B450201D0E}"/>
          </ac:picMkLst>
        </pc:picChg>
      </pc:sldChg>
      <pc:sldChg chg="add del">
        <pc:chgData name="Issam Toufik" userId="910a7b8e-d50d-42b5-8a90-c9aaeb763a91" providerId="ADAL" clId="{391A1B55-930B-4FA2-B614-13688894127B}" dt="2022-03-14T21:24:48.494" v="3357" actId="47"/>
        <pc:sldMkLst>
          <pc:docMk/>
          <pc:sldMk cId="1562396882" sldId="979"/>
        </pc:sldMkLst>
      </pc:sldChg>
      <pc:sldChg chg="add del">
        <pc:chgData name="Issam Toufik" userId="910a7b8e-d50d-42b5-8a90-c9aaeb763a91" providerId="ADAL" clId="{391A1B55-930B-4FA2-B614-13688894127B}" dt="2022-03-14T09:15:21.266" v="1738"/>
        <pc:sldMkLst>
          <pc:docMk/>
          <pc:sldMk cId="4181211309" sldId="979"/>
        </pc:sldMkLst>
      </pc:sldChg>
      <pc:sldChg chg="delSp modSp add del mod">
        <pc:chgData name="Issam Toufik" userId="910a7b8e-d50d-42b5-8a90-c9aaeb763a91" providerId="ADAL" clId="{391A1B55-930B-4FA2-B614-13688894127B}" dt="2022-03-14T14:11:27.891" v="3244" actId="47"/>
        <pc:sldMkLst>
          <pc:docMk/>
          <pc:sldMk cId="1451831682" sldId="980"/>
        </pc:sldMkLst>
        <pc:spChg chg="mod">
          <ac:chgData name="Issam Toufik" userId="910a7b8e-d50d-42b5-8a90-c9aaeb763a91" providerId="ADAL" clId="{391A1B55-930B-4FA2-B614-13688894127B}" dt="2022-03-14T13:43:49.325" v="2710" actId="20577"/>
          <ac:spMkLst>
            <pc:docMk/>
            <pc:sldMk cId="1451831682" sldId="980"/>
            <ac:spMk id="10" creationId="{9B6452F4-4B70-4043-84D7-85E2645E3804}"/>
          </ac:spMkLst>
        </pc:spChg>
        <pc:picChg chg="del">
          <ac:chgData name="Issam Toufik" userId="910a7b8e-d50d-42b5-8a90-c9aaeb763a91" providerId="ADAL" clId="{391A1B55-930B-4FA2-B614-13688894127B}" dt="2022-03-14T13:43:21.605" v="2680" actId="478"/>
          <ac:picMkLst>
            <pc:docMk/>
            <pc:sldMk cId="1451831682" sldId="980"/>
            <ac:picMk id="3" creationId="{0B568373-9E92-45E0-80E4-20C2CD7DD7EA}"/>
          </ac:picMkLst>
        </pc:picChg>
      </pc:sldChg>
      <pc:sldChg chg="add del">
        <pc:chgData name="Issam Toufik" userId="910a7b8e-d50d-42b5-8a90-c9aaeb763a91" providerId="ADAL" clId="{391A1B55-930B-4FA2-B614-13688894127B}" dt="2022-03-14T14:11:31.447" v="3245" actId="47"/>
        <pc:sldMkLst>
          <pc:docMk/>
          <pc:sldMk cId="3607777521" sldId="981"/>
        </pc:sldMkLst>
      </pc:sldChg>
      <pc:sldChg chg="addSp delSp modSp add mod">
        <pc:chgData name="Issam Toufik" userId="910a7b8e-d50d-42b5-8a90-c9aaeb763a91" providerId="ADAL" clId="{391A1B55-930B-4FA2-B614-13688894127B}" dt="2022-03-14T22:11:55.091" v="3382" actId="948"/>
        <pc:sldMkLst>
          <pc:docMk/>
          <pc:sldMk cId="1131620192" sldId="982"/>
        </pc:sldMkLst>
        <pc:spChg chg="mod">
          <ac:chgData name="Issam Toufik" userId="910a7b8e-d50d-42b5-8a90-c9aaeb763a91" providerId="ADAL" clId="{391A1B55-930B-4FA2-B614-13688894127B}" dt="2022-03-14T22:11:55.091" v="3382" actId="948"/>
          <ac:spMkLst>
            <pc:docMk/>
            <pc:sldMk cId="1131620192" sldId="982"/>
            <ac:spMk id="10" creationId="{9B6452F4-4B70-4043-84D7-85E2645E3804}"/>
          </ac:spMkLst>
        </pc:spChg>
        <pc:spChg chg="add del">
          <ac:chgData name="Issam Toufik" userId="910a7b8e-d50d-42b5-8a90-c9aaeb763a91" providerId="ADAL" clId="{391A1B55-930B-4FA2-B614-13688894127B}" dt="2022-03-14T14:07:56.593" v="3213" actId="22"/>
          <ac:spMkLst>
            <pc:docMk/>
            <pc:sldMk cId="1131620192" sldId="982"/>
            <ac:spMk id="11" creationId="{F86CE113-8E86-4BB5-BC92-113724DFA140}"/>
          </ac:spMkLst>
        </pc:spChg>
        <pc:spChg chg="mod">
          <ac:chgData name="Issam Toufik" userId="910a7b8e-d50d-42b5-8a90-c9aaeb763a91" providerId="ADAL" clId="{391A1B55-930B-4FA2-B614-13688894127B}" dt="2022-03-14T14:08:01.625" v="3215" actId="20577"/>
          <ac:spMkLst>
            <pc:docMk/>
            <pc:sldMk cId="1131620192" sldId="982"/>
            <ac:spMk id="7170" creationId="{3794A7AC-F975-4B82-9FCA-9C67ECE03726}"/>
          </ac:spMkLst>
        </pc:spChg>
        <pc:picChg chg="add del mod">
          <ac:chgData name="Issam Toufik" userId="910a7b8e-d50d-42b5-8a90-c9aaeb763a91" providerId="ADAL" clId="{391A1B55-930B-4FA2-B614-13688894127B}" dt="2022-03-14T13:42:04.481" v="2662" actId="1035"/>
          <ac:picMkLst>
            <pc:docMk/>
            <pc:sldMk cId="1131620192" sldId="982"/>
            <ac:picMk id="3" creationId="{0B568373-9E92-45E0-80E4-20C2CD7DD7EA}"/>
          </ac:picMkLst>
        </pc:picChg>
        <pc:picChg chg="add del">
          <ac:chgData name="Issam Toufik" userId="910a7b8e-d50d-42b5-8a90-c9aaeb763a91" providerId="ADAL" clId="{391A1B55-930B-4FA2-B614-13688894127B}" dt="2022-03-14T13:35:58.021" v="2452" actId="22"/>
          <ac:picMkLst>
            <pc:docMk/>
            <pc:sldMk cId="1131620192" sldId="982"/>
            <ac:picMk id="4" creationId="{90AE8563-39EA-4146-9BB7-FE45AF281D64}"/>
          </ac:picMkLst>
        </pc:picChg>
        <pc:picChg chg="add mod modCrop">
          <ac:chgData name="Issam Toufik" userId="910a7b8e-d50d-42b5-8a90-c9aaeb763a91" providerId="ADAL" clId="{391A1B55-930B-4FA2-B614-13688894127B}" dt="2022-03-14T13:42:11.145" v="2678" actId="1035"/>
          <ac:picMkLst>
            <pc:docMk/>
            <pc:sldMk cId="1131620192" sldId="982"/>
            <ac:picMk id="6" creationId="{224DD8C3-D53F-446A-B161-88F65A82D000}"/>
          </ac:picMkLst>
        </pc:picChg>
      </pc:sldChg>
      <pc:sldChg chg="addSp delSp modSp add mod">
        <pc:chgData name="Issam Toufik" userId="910a7b8e-d50d-42b5-8a90-c9aaeb763a91" providerId="ADAL" clId="{391A1B55-930B-4FA2-B614-13688894127B}" dt="2022-03-14T22:17:13.665" v="3511" actId="20577"/>
        <pc:sldMkLst>
          <pc:docMk/>
          <pc:sldMk cId="4255948731" sldId="983"/>
        </pc:sldMkLst>
        <pc:spChg chg="del mod">
          <ac:chgData name="Issam Toufik" userId="910a7b8e-d50d-42b5-8a90-c9aaeb763a91" providerId="ADAL" clId="{391A1B55-930B-4FA2-B614-13688894127B}" dt="2022-03-14T13:51:12.831" v="2872" actId="478"/>
          <ac:spMkLst>
            <pc:docMk/>
            <pc:sldMk cId="4255948731" sldId="983"/>
            <ac:spMk id="10" creationId="{9B6452F4-4B70-4043-84D7-85E2645E3804}"/>
          </ac:spMkLst>
        </pc:spChg>
        <pc:spChg chg="add del mod">
          <ac:chgData name="Issam Toufik" userId="910a7b8e-d50d-42b5-8a90-c9aaeb763a91" providerId="ADAL" clId="{391A1B55-930B-4FA2-B614-13688894127B}" dt="2022-03-14T13:49:53.474" v="2813"/>
          <ac:spMkLst>
            <pc:docMk/>
            <pc:sldMk cId="4255948731" sldId="983"/>
            <ac:spMk id="18" creationId="{6290DC2F-12A8-487D-99C0-B99D72E25A6A}"/>
          </ac:spMkLst>
        </pc:spChg>
        <pc:spChg chg="add mod">
          <ac:chgData name="Issam Toufik" userId="910a7b8e-d50d-42b5-8a90-c9aaeb763a91" providerId="ADAL" clId="{391A1B55-930B-4FA2-B614-13688894127B}" dt="2022-03-14T22:17:13.665" v="3511" actId="20577"/>
          <ac:spMkLst>
            <pc:docMk/>
            <pc:sldMk cId="4255948731" sldId="983"/>
            <ac:spMk id="19" creationId="{3C8F7B72-5EB7-4947-8550-F987DE4A4B05}"/>
          </ac:spMkLst>
        </pc:spChg>
        <pc:spChg chg="mod">
          <ac:chgData name="Issam Toufik" userId="910a7b8e-d50d-42b5-8a90-c9aaeb763a91" providerId="ADAL" clId="{391A1B55-930B-4FA2-B614-13688894127B}" dt="2022-03-14T14:07:42.795" v="3205" actId="20577"/>
          <ac:spMkLst>
            <pc:docMk/>
            <pc:sldMk cId="4255948731" sldId="983"/>
            <ac:spMk id="7170" creationId="{3794A7AC-F975-4B82-9FCA-9C67ECE03726}"/>
          </ac:spMkLst>
        </pc:spChg>
        <pc:picChg chg="add mod modCrop">
          <ac:chgData name="Issam Toufik" userId="910a7b8e-d50d-42b5-8a90-c9aaeb763a91" providerId="ADAL" clId="{391A1B55-930B-4FA2-B614-13688894127B}" dt="2022-03-14T13:50:56.094" v="2869" actId="1036"/>
          <ac:picMkLst>
            <pc:docMk/>
            <pc:sldMk cId="4255948731" sldId="983"/>
            <ac:picMk id="3" creationId="{389B6B44-FAB0-45C3-89BB-ABDCD19CB0E4}"/>
          </ac:picMkLst>
        </pc:picChg>
        <pc:picChg chg="del">
          <ac:chgData name="Issam Toufik" userId="910a7b8e-d50d-42b5-8a90-c9aaeb763a91" providerId="ADAL" clId="{391A1B55-930B-4FA2-B614-13688894127B}" dt="2022-03-14T13:27:00.181" v="2250" actId="478"/>
          <ac:picMkLst>
            <pc:docMk/>
            <pc:sldMk cId="4255948731" sldId="983"/>
            <ac:picMk id="5" creationId="{7B741E51-7CA6-4077-A3CC-2D49EACEA905}"/>
          </ac:picMkLst>
        </pc:picChg>
        <pc:picChg chg="add mod modCrop">
          <ac:chgData name="Issam Toufik" userId="910a7b8e-d50d-42b5-8a90-c9aaeb763a91" providerId="ADAL" clId="{391A1B55-930B-4FA2-B614-13688894127B}" dt="2022-03-14T13:52:11.738" v="2893" actId="14100"/>
          <ac:picMkLst>
            <pc:docMk/>
            <pc:sldMk cId="4255948731" sldId="983"/>
            <ac:picMk id="6" creationId="{0121154B-E615-487F-B29F-DCD52566E7CF}"/>
          </ac:picMkLst>
        </pc:picChg>
        <pc:cxnChg chg="add mod">
          <ac:chgData name="Issam Toufik" userId="910a7b8e-d50d-42b5-8a90-c9aaeb763a91" providerId="ADAL" clId="{391A1B55-930B-4FA2-B614-13688894127B}" dt="2022-03-14T13:51:01.140" v="2870" actId="14100"/>
          <ac:cxnSpMkLst>
            <pc:docMk/>
            <pc:sldMk cId="4255948731" sldId="983"/>
            <ac:cxnSpMk id="9" creationId="{194866BD-B46E-4C8F-91D5-CC36CE6A5571}"/>
          </ac:cxnSpMkLst>
        </pc:cxnChg>
        <pc:cxnChg chg="add mod">
          <ac:chgData name="Issam Toufik" userId="910a7b8e-d50d-42b5-8a90-c9aaeb763a91" providerId="ADAL" clId="{391A1B55-930B-4FA2-B614-13688894127B}" dt="2022-03-14T13:52:15.508" v="2894" actId="14100"/>
          <ac:cxnSpMkLst>
            <pc:docMk/>
            <pc:sldMk cId="4255948731" sldId="983"/>
            <ac:cxnSpMk id="12" creationId="{3B47F13D-1781-4F79-8991-CC079A26A538}"/>
          </ac:cxnSpMkLst>
        </pc:cxnChg>
      </pc:sldChg>
      <pc:sldChg chg="addSp delSp modSp add mod">
        <pc:chgData name="Issam Toufik" userId="910a7b8e-d50d-42b5-8a90-c9aaeb763a91" providerId="ADAL" clId="{391A1B55-930B-4FA2-B614-13688894127B}" dt="2022-03-14T22:17:18.858" v="3513" actId="20577"/>
        <pc:sldMkLst>
          <pc:docMk/>
          <pc:sldMk cId="658021468" sldId="984"/>
        </pc:sldMkLst>
        <pc:spChg chg="add del mod">
          <ac:chgData name="Issam Toufik" userId="910a7b8e-d50d-42b5-8a90-c9aaeb763a91" providerId="ADAL" clId="{391A1B55-930B-4FA2-B614-13688894127B}" dt="2022-03-14T13:56:38.960" v="2923" actId="767"/>
          <ac:spMkLst>
            <pc:docMk/>
            <pc:sldMk cId="658021468" sldId="984"/>
            <ac:spMk id="10" creationId="{C0B841F9-FE60-4372-8CB8-A85831D08C5B}"/>
          </ac:spMkLst>
        </pc:spChg>
        <pc:spChg chg="add mod">
          <ac:chgData name="Issam Toufik" userId="910a7b8e-d50d-42b5-8a90-c9aaeb763a91" providerId="ADAL" clId="{391A1B55-930B-4FA2-B614-13688894127B}" dt="2022-03-14T14:01:21.944" v="3105" actId="255"/>
          <ac:spMkLst>
            <pc:docMk/>
            <pc:sldMk cId="658021468" sldId="984"/>
            <ac:spMk id="11" creationId="{71DCA88F-5227-4628-A098-B7F220B023EB}"/>
          </ac:spMkLst>
        </pc:spChg>
        <pc:spChg chg="mod">
          <ac:chgData name="Issam Toufik" userId="910a7b8e-d50d-42b5-8a90-c9aaeb763a91" providerId="ADAL" clId="{391A1B55-930B-4FA2-B614-13688894127B}" dt="2022-03-14T22:17:18.858" v="3513" actId="20577"/>
          <ac:spMkLst>
            <pc:docMk/>
            <pc:sldMk cId="658021468" sldId="984"/>
            <ac:spMk id="19" creationId="{3C8F7B72-5EB7-4947-8550-F987DE4A4B05}"/>
          </ac:spMkLst>
        </pc:spChg>
        <pc:spChg chg="add del">
          <ac:chgData name="Issam Toufik" userId="910a7b8e-d50d-42b5-8a90-c9aaeb763a91" providerId="ADAL" clId="{391A1B55-930B-4FA2-B614-13688894127B}" dt="2022-03-14T14:07:47.543" v="3207" actId="22"/>
          <ac:spMkLst>
            <pc:docMk/>
            <pc:sldMk cId="658021468" sldId="984"/>
            <ac:spMk id="20" creationId="{47DF552E-2C2A-471F-98D4-B6189D748E4E}"/>
          </ac:spMkLst>
        </pc:spChg>
        <pc:spChg chg="mod">
          <ac:chgData name="Issam Toufik" userId="910a7b8e-d50d-42b5-8a90-c9aaeb763a91" providerId="ADAL" clId="{391A1B55-930B-4FA2-B614-13688894127B}" dt="2022-03-14T14:07:52.117" v="3211" actId="20577"/>
          <ac:spMkLst>
            <pc:docMk/>
            <pc:sldMk cId="658021468" sldId="984"/>
            <ac:spMk id="7170" creationId="{3794A7AC-F975-4B82-9FCA-9C67ECE03726}"/>
          </ac:spMkLst>
        </pc:spChg>
        <pc:picChg chg="del">
          <ac:chgData name="Issam Toufik" userId="910a7b8e-d50d-42b5-8a90-c9aaeb763a91" providerId="ADAL" clId="{391A1B55-930B-4FA2-B614-13688894127B}" dt="2022-03-14T13:54:53.741" v="2897" actId="478"/>
          <ac:picMkLst>
            <pc:docMk/>
            <pc:sldMk cId="658021468" sldId="984"/>
            <ac:picMk id="3" creationId="{389B6B44-FAB0-45C3-89BB-ABDCD19CB0E4}"/>
          </ac:picMkLst>
        </pc:picChg>
        <pc:picChg chg="add mod ord">
          <ac:chgData name="Issam Toufik" userId="910a7b8e-d50d-42b5-8a90-c9aaeb763a91" providerId="ADAL" clId="{391A1B55-930B-4FA2-B614-13688894127B}" dt="2022-03-14T22:12:34.734" v="3387" actId="1036"/>
          <ac:picMkLst>
            <pc:docMk/>
            <pc:sldMk cId="658021468" sldId="984"/>
            <ac:picMk id="4" creationId="{5BE3B81B-DDFA-4407-A3EE-316CF7566336}"/>
          </ac:picMkLst>
        </pc:picChg>
        <pc:picChg chg="mod">
          <ac:chgData name="Issam Toufik" userId="910a7b8e-d50d-42b5-8a90-c9aaeb763a91" providerId="ADAL" clId="{391A1B55-930B-4FA2-B614-13688894127B}" dt="2022-03-14T13:58:45.478" v="3029" actId="1076"/>
          <ac:picMkLst>
            <pc:docMk/>
            <pc:sldMk cId="658021468" sldId="984"/>
            <ac:picMk id="6" creationId="{0121154B-E615-487F-B29F-DCD52566E7CF}"/>
          </ac:picMkLst>
        </pc:picChg>
        <pc:cxnChg chg="mod">
          <ac:chgData name="Issam Toufik" userId="910a7b8e-d50d-42b5-8a90-c9aaeb763a91" providerId="ADAL" clId="{391A1B55-930B-4FA2-B614-13688894127B}" dt="2022-03-14T22:12:44.113" v="3388" actId="14100"/>
          <ac:cxnSpMkLst>
            <pc:docMk/>
            <pc:sldMk cId="658021468" sldId="984"/>
            <ac:cxnSpMk id="9" creationId="{194866BD-B46E-4C8F-91D5-CC36CE6A5571}"/>
          </ac:cxnSpMkLst>
        </pc:cxnChg>
        <pc:cxnChg chg="mod">
          <ac:chgData name="Issam Toufik" userId="910a7b8e-d50d-42b5-8a90-c9aaeb763a91" providerId="ADAL" clId="{391A1B55-930B-4FA2-B614-13688894127B}" dt="2022-03-14T13:59:35.032" v="3091" actId="14100"/>
          <ac:cxnSpMkLst>
            <pc:docMk/>
            <pc:sldMk cId="658021468" sldId="984"/>
            <ac:cxnSpMk id="12" creationId="{3B47F13D-1781-4F79-8991-CC079A26A538}"/>
          </ac:cxnSpMkLst>
        </pc:cxnChg>
      </pc:sldChg>
      <pc:sldChg chg="addSp delSp modSp add mod">
        <pc:chgData name="Issam Toufik" userId="910a7b8e-d50d-42b5-8a90-c9aaeb763a91" providerId="ADAL" clId="{391A1B55-930B-4FA2-B614-13688894127B}" dt="2022-03-14T21:22:22.101" v="3341" actId="20577"/>
        <pc:sldMkLst>
          <pc:docMk/>
          <pc:sldMk cId="2755273992" sldId="985"/>
        </pc:sldMkLst>
        <pc:spChg chg="add del mod">
          <ac:chgData name="Issam Toufik" userId="910a7b8e-d50d-42b5-8a90-c9aaeb763a91" providerId="ADAL" clId="{391A1B55-930B-4FA2-B614-13688894127B}" dt="2022-03-14T14:03:47.987" v="3193"/>
          <ac:spMkLst>
            <pc:docMk/>
            <pc:sldMk cId="2755273992" sldId="985"/>
            <ac:spMk id="2" creationId="{D75A3CF6-8C73-4615-8842-6E6F446738BA}"/>
          </ac:spMkLst>
        </pc:spChg>
        <pc:spChg chg="add mod">
          <ac:chgData name="Issam Toufik" userId="910a7b8e-d50d-42b5-8a90-c9aaeb763a91" providerId="ADAL" clId="{391A1B55-930B-4FA2-B614-13688894127B}" dt="2022-03-14T21:22:22.101" v="3341" actId="20577"/>
          <ac:spMkLst>
            <pc:docMk/>
            <pc:sldMk cId="2755273992" sldId="985"/>
            <ac:spMk id="9" creationId="{D951B030-6B5D-464C-B39C-F1974F47177F}"/>
          </ac:spMkLst>
        </pc:spChg>
        <pc:spChg chg="del">
          <ac:chgData name="Issam Toufik" userId="910a7b8e-d50d-42b5-8a90-c9aaeb763a91" providerId="ADAL" clId="{391A1B55-930B-4FA2-B614-13688894127B}" dt="2022-03-14T14:02:38.463" v="3109" actId="478"/>
          <ac:spMkLst>
            <pc:docMk/>
            <pc:sldMk cId="2755273992" sldId="985"/>
            <ac:spMk id="10" creationId="{9B6452F4-4B70-4043-84D7-85E2645E3804}"/>
          </ac:spMkLst>
        </pc:spChg>
        <pc:spChg chg="add del">
          <ac:chgData name="Issam Toufik" userId="910a7b8e-d50d-42b5-8a90-c9aaeb763a91" providerId="ADAL" clId="{391A1B55-930B-4FA2-B614-13688894127B}" dt="2022-03-14T14:08:08.578" v="3217" actId="22"/>
          <ac:spMkLst>
            <pc:docMk/>
            <pc:sldMk cId="2755273992" sldId="985"/>
            <ac:spMk id="11" creationId="{545B2D48-4512-44E9-8329-2B8697982A7B}"/>
          </ac:spMkLst>
        </pc:spChg>
        <pc:spChg chg="mod">
          <ac:chgData name="Issam Toufik" userId="910a7b8e-d50d-42b5-8a90-c9aaeb763a91" providerId="ADAL" clId="{391A1B55-930B-4FA2-B614-13688894127B}" dt="2022-03-14T14:08:12.707" v="3219" actId="20577"/>
          <ac:spMkLst>
            <pc:docMk/>
            <pc:sldMk cId="2755273992" sldId="985"/>
            <ac:spMk id="7170" creationId="{3794A7AC-F975-4B82-9FCA-9C67ECE03726}"/>
          </ac:spMkLst>
        </pc:spChg>
        <pc:picChg chg="del">
          <ac:chgData name="Issam Toufik" userId="910a7b8e-d50d-42b5-8a90-c9aaeb763a91" providerId="ADAL" clId="{391A1B55-930B-4FA2-B614-13688894127B}" dt="2022-03-14T14:02:38.463" v="3109" actId="478"/>
          <ac:picMkLst>
            <pc:docMk/>
            <pc:sldMk cId="2755273992" sldId="985"/>
            <ac:picMk id="3" creationId="{0B568373-9E92-45E0-80E4-20C2CD7DD7EA}"/>
          </ac:picMkLst>
        </pc:picChg>
        <pc:picChg chg="del">
          <ac:chgData name="Issam Toufik" userId="910a7b8e-d50d-42b5-8a90-c9aaeb763a91" providerId="ADAL" clId="{391A1B55-930B-4FA2-B614-13688894127B}" dt="2022-03-14T14:02:38.463" v="3109" actId="478"/>
          <ac:picMkLst>
            <pc:docMk/>
            <pc:sldMk cId="2755273992" sldId="985"/>
            <ac:picMk id="6" creationId="{224DD8C3-D53F-446A-B161-88F65A82D000}"/>
          </ac:picMkLst>
        </pc:picChg>
      </pc:sldChg>
      <pc:sldChg chg="addSp delSp modSp add mod">
        <pc:chgData name="Issam Toufik" userId="910a7b8e-d50d-42b5-8a90-c9aaeb763a91" providerId="ADAL" clId="{391A1B55-930B-4FA2-B614-13688894127B}" dt="2022-03-14T21:14:45.747" v="3311" actId="14100"/>
        <pc:sldMkLst>
          <pc:docMk/>
          <pc:sldMk cId="3785499598" sldId="986"/>
        </pc:sldMkLst>
        <pc:graphicFrameChg chg="add mod">
          <ac:chgData name="Issam Toufik" userId="910a7b8e-d50d-42b5-8a90-c9aaeb763a91" providerId="ADAL" clId="{391A1B55-930B-4FA2-B614-13688894127B}" dt="2022-03-14T21:14:45.747" v="3311" actId="14100"/>
          <ac:graphicFrameMkLst>
            <pc:docMk/>
            <pc:sldMk cId="3785499598" sldId="986"/>
            <ac:graphicFrameMk id="4" creationId="{1E9A77BB-DFA0-40CA-9CA4-1518AD512003}"/>
          </ac:graphicFrameMkLst>
        </pc:graphicFrameChg>
        <pc:graphicFrameChg chg="del">
          <ac:chgData name="Issam Toufik" userId="910a7b8e-d50d-42b5-8a90-c9aaeb763a91" providerId="ADAL" clId="{391A1B55-930B-4FA2-B614-13688894127B}" dt="2022-03-14T21:11:43.330" v="3297" actId="478"/>
          <ac:graphicFrameMkLst>
            <pc:docMk/>
            <pc:sldMk cId="3785499598" sldId="986"/>
            <ac:graphicFrameMk id="6" creationId="{1E9A77BB-DFA0-40CA-9CA4-1518AD512003}"/>
          </ac:graphicFrameMkLst>
        </pc:graphicFrameChg>
      </pc:sldChg>
      <pc:sldChg chg="add del">
        <pc:chgData name="Issam Toufik" userId="910a7b8e-d50d-42b5-8a90-c9aaeb763a91" providerId="ADAL" clId="{391A1B55-930B-4FA2-B614-13688894127B}" dt="2022-03-14T21:11:47.942" v="3299"/>
        <pc:sldMkLst>
          <pc:docMk/>
          <pc:sldMk cId="1741502093" sldId="987"/>
        </pc:sldMkLst>
      </pc:sldChg>
      <pc:sldChg chg="modSp add mod">
        <pc:chgData name="Issam Toufik" userId="910a7b8e-d50d-42b5-8a90-c9aaeb763a91" providerId="ADAL" clId="{391A1B55-930B-4FA2-B614-13688894127B}" dt="2022-03-14T22:16:13.094" v="3493" actId="20577"/>
        <pc:sldMkLst>
          <pc:docMk/>
          <pc:sldMk cId="3231507871" sldId="987"/>
        </pc:sldMkLst>
        <pc:spChg chg="mod">
          <ac:chgData name="Issam Toufik" userId="910a7b8e-d50d-42b5-8a90-c9aaeb763a91" providerId="ADAL" clId="{391A1B55-930B-4FA2-B614-13688894127B}" dt="2022-03-14T22:16:13.094" v="3493" actId="20577"/>
          <ac:spMkLst>
            <pc:docMk/>
            <pc:sldMk cId="3231507871" sldId="987"/>
            <ac:spMk id="9" creationId="{D951B030-6B5D-464C-B39C-F1974F47177F}"/>
          </ac:spMkLst>
        </pc:spChg>
        <pc:spChg chg="mod">
          <ac:chgData name="Issam Toufik" userId="910a7b8e-d50d-42b5-8a90-c9aaeb763a91" providerId="ADAL" clId="{391A1B55-930B-4FA2-B614-13688894127B}" dt="2022-03-14T22:10:56.120" v="3377" actId="20577"/>
          <ac:spMkLst>
            <pc:docMk/>
            <pc:sldMk cId="3231507871" sldId="987"/>
            <ac:spMk id="7170" creationId="{3794A7AC-F975-4B82-9FCA-9C67ECE03726}"/>
          </ac:spMkLst>
        </pc:spChg>
      </pc:sldChg>
      <pc:sldMasterChg chg="modSp mod modSldLayout">
        <pc:chgData name="Issam Toufik" userId="910a7b8e-d50d-42b5-8a90-c9aaeb763a91" providerId="ADAL" clId="{391A1B55-930B-4FA2-B614-13688894127B}" dt="2022-03-14T08:47:32.973" v="1363" actId="20577"/>
        <pc:sldMasterMkLst>
          <pc:docMk/>
          <pc:sldMasterMk cId="0" sldId="2147485146"/>
        </pc:sldMasterMkLst>
        <pc:spChg chg="mod">
          <ac:chgData name="Issam Toufik" userId="910a7b8e-d50d-42b5-8a90-c9aaeb763a91" providerId="ADAL" clId="{391A1B55-930B-4FA2-B614-13688894127B}" dt="2022-03-14T08:47:32.973" v="1363" actId="20577"/>
          <ac:spMkLst>
            <pc:docMk/>
            <pc:sldMasterMk cId="0" sldId="2147485146"/>
            <ac:spMk id="9" creationId="{AA74F498-2A3A-4D48-8ADE-65A441209D9E}"/>
          </ac:spMkLst>
        </pc:spChg>
        <pc:sldLayoutChg chg="modSp mod">
          <pc:chgData name="Issam Toufik" userId="910a7b8e-d50d-42b5-8a90-c9aaeb763a91" providerId="ADAL" clId="{391A1B55-930B-4FA2-B614-13688894127B}" dt="2022-03-11T14:23:38.424" v="6" actId="20577"/>
          <pc:sldLayoutMkLst>
            <pc:docMk/>
            <pc:sldMasterMk cId="0" sldId="2147485146"/>
            <pc:sldLayoutMk cId="2685061498" sldId="2147485354"/>
          </pc:sldLayoutMkLst>
          <pc:spChg chg="mod">
            <ac:chgData name="Issam Toufik" userId="910a7b8e-d50d-42b5-8a90-c9aaeb763a91" providerId="ADAL" clId="{391A1B55-930B-4FA2-B614-13688894127B}" dt="2022-03-11T14:23:38.424" v="6"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391A1B55-930B-4FA2-B614-13688894127B}" dt="2022-03-11T14:24:09.153" v="15" actId="20577"/>
          <pc:sldLayoutMkLst>
            <pc:docMk/>
            <pc:sldMasterMk cId="0" sldId="2147485146"/>
            <pc:sldLayoutMk cId="1780556474" sldId="2147485357"/>
          </pc:sldLayoutMkLst>
          <pc:spChg chg="mod">
            <ac:chgData name="Issam Toufik" userId="910a7b8e-d50d-42b5-8a90-c9aaeb763a91" providerId="ADAL" clId="{391A1B55-930B-4FA2-B614-13688894127B}" dt="2022-03-11T14:24:09.153" v="15" actId="20577"/>
            <ac:spMkLst>
              <pc:docMk/>
              <pc:sldMasterMk cId="0" sldId="2147485146"/>
              <pc:sldLayoutMk cId="1780556474" sldId="2147485357"/>
              <ac:spMk id="4" creationId="{56195AB9-A673-4C24-8673-8DCA47EAC9C2}"/>
            </ac:spMkLst>
          </pc:spChg>
        </pc:sldLayoutChg>
      </pc:sldMasterChg>
    </pc:docChg>
  </pc:docChgLst>
  <pc:docChgLst>
    <pc:chgData name="Issam Toufik" userId="910a7b8e-d50d-42b5-8a90-c9aaeb763a91" providerId="ADAL" clId="{94BB0D02-BD4B-4EEB-AF53-8F92A629FC4A}"/>
    <pc:docChg chg="undo redo custSel addSld delSld modSld modMainMaster">
      <pc:chgData name="Issam Toufik" userId="910a7b8e-d50d-42b5-8a90-c9aaeb763a91" providerId="ADAL" clId="{94BB0D02-BD4B-4EEB-AF53-8F92A629FC4A}" dt="2022-09-10T19:48:49.557" v="1503" actId="20577"/>
      <pc:docMkLst>
        <pc:docMk/>
      </pc:docMkLst>
      <pc:sldChg chg="add">
        <pc:chgData name="Issam Toufik" userId="910a7b8e-d50d-42b5-8a90-c9aaeb763a91" providerId="ADAL" clId="{94BB0D02-BD4B-4EEB-AF53-8F92A629FC4A}" dt="2022-09-10T18:17:41.001" v="1074"/>
        <pc:sldMkLst>
          <pc:docMk/>
          <pc:sldMk cId="0" sldId="265"/>
        </pc:sldMkLst>
      </pc:sldChg>
      <pc:sldChg chg="delSp add del">
        <pc:chgData name="Issam Toufik" userId="910a7b8e-d50d-42b5-8a90-c9aaeb763a91" providerId="ADAL" clId="{94BB0D02-BD4B-4EEB-AF53-8F92A629FC4A}" dt="2022-09-05T12:15:10.789" v="4" actId="47"/>
        <pc:sldMkLst>
          <pc:docMk/>
          <pc:sldMk cId="1388907350" sldId="366"/>
        </pc:sldMkLst>
        <pc:spChg chg="del">
          <ac:chgData name="Issam Toufik" userId="910a7b8e-d50d-42b5-8a90-c9aaeb763a91" providerId="ADAL" clId="{94BB0D02-BD4B-4EEB-AF53-8F92A629FC4A}" dt="2022-09-05T12:15:02.298" v="1" actId="21"/>
          <ac:spMkLst>
            <pc:docMk/>
            <pc:sldMk cId="1388907350" sldId="366"/>
            <ac:spMk id="3" creationId="{9F4F1712-F200-414A-89C0-591143CCA1AA}"/>
          </ac:spMkLst>
        </pc:spChg>
        <pc:picChg chg="del">
          <ac:chgData name="Issam Toufik" userId="910a7b8e-d50d-42b5-8a90-c9aaeb763a91" providerId="ADAL" clId="{94BB0D02-BD4B-4EEB-AF53-8F92A629FC4A}" dt="2022-09-05T12:15:02.298" v="1" actId="21"/>
          <ac:picMkLst>
            <pc:docMk/>
            <pc:sldMk cId="1388907350" sldId="366"/>
            <ac:picMk id="2" creationId="{F6C78FD2-A550-8AAD-CEC8-6B5AFB97E670}"/>
          </ac:picMkLst>
        </pc:picChg>
      </pc:sldChg>
      <pc:sldChg chg="modSp add del mod">
        <pc:chgData name="Issam Toufik" userId="910a7b8e-d50d-42b5-8a90-c9aaeb763a91" providerId="ADAL" clId="{94BB0D02-BD4B-4EEB-AF53-8F92A629FC4A}" dt="2022-09-05T13:24:44.568" v="311" actId="2696"/>
        <pc:sldMkLst>
          <pc:docMk/>
          <pc:sldMk cId="432474971" sldId="393"/>
        </pc:sldMkLst>
        <pc:spChg chg="mod">
          <ac:chgData name="Issam Toufik" userId="910a7b8e-d50d-42b5-8a90-c9aaeb763a91" providerId="ADAL" clId="{94BB0D02-BD4B-4EEB-AF53-8F92A629FC4A}" dt="2022-09-05T13:20:06.234" v="228" actId="21"/>
          <ac:spMkLst>
            <pc:docMk/>
            <pc:sldMk cId="432474971" sldId="393"/>
            <ac:spMk id="8194" creationId="{3AFF4909-1900-46CD-87F7-AE296C59418F}"/>
          </ac:spMkLst>
        </pc:spChg>
        <pc:spChg chg="mod">
          <ac:chgData name="Issam Toufik" userId="910a7b8e-d50d-42b5-8a90-c9aaeb763a91" providerId="ADAL" clId="{94BB0D02-BD4B-4EEB-AF53-8F92A629FC4A}" dt="2022-09-05T13:20:25.724" v="232" actId="27636"/>
          <ac:spMkLst>
            <pc:docMk/>
            <pc:sldMk cId="432474971" sldId="393"/>
            <ac:spMk id="8195" creationId="{A955EC6E-B2A1-4AA5-9F6A-E317D7FE324C}"/>
          </ac:spMkLst>
        </pc:spChg>
      </pc:sldChg>
      <pc:sldChg chg="addSp delSp modSp mod">
        <pc:chgData name="Issam Toufik" userId="910a7b8e-d50d-42b5-8a90-c9aaeb763a91" providerId="ADAL" clId="{94BB0D02-BD4B-4EEB-AF53-8F92A629FC4A}" dt="2022-09-10T18:13:50.790" v="1060" actId="14100"/>
        <pc:sldMkLst>
          <pc:docMk/>
          <pc:sldMk cId="4109539322" sldId="405"/>
        </pc:sldMkLst>
        <pc:spChg chg="mod">
          <ac:chgData name="Issam Toufik" userId="910a7b8e-d50d-42b5-8a90-c9aaeb763a91" providerId="ADAL" clId="{94BB0D02-BD4B-4EEB-AF53-8F92A629FC4A}" dt="2022-09-10T18:13:36.427" v="1056" actId="1076"/>
          <ac:spMkLst>
            <pc:docMk/>
            <pc:sldMk cId="4109539322" sldId="405"/>
            <ac:spMk id="17" creationId="{4B9CE80D-5524-4DD8-8F1B-AF41A10241C9}"/>
          </ac:spMkLst>
        </pc:spChg>
        <pc:graphicFrameChg chg="add del mod">
          <ac:chgData name="Issam Toufik" userId="910a7b8e-d50d-42b5-8a90-c9aaeb763a91" providerId="ADAL" clId="{94BB0D02-BD4B-4EEB-AF53-8F92A629FC4A}" dt="2022-09-10T18:13:50.790" v="1060" actId="14100"/>
          <ac:graphicFrameMkLst>
            <pc:docMk/>
            <pc:sldMk cId="4109539322" sldId="405"/>
            <ac:graphicFrameMk id="5" creationId="{50D6E7A3-CD2F-4F6E-8725-F90691A0B7FC}"/>
          </ac:graphicFrameMkLst>
        </pc:graphicFrameChg>
        <pc:graphicFrameChg chg="add del mod">
          <ac:chgData name="Issam Toufik" userId="910a7b8e-d50d-42b5-8a90-c9aaeb763a91" providerId="ADAL" clId="{94BB0D02-BD4B-4EEB-AF53-8F92A629FC4A}" dt="2022-09-05T13:07:26.568" v="149" actId="478"/>
          <ac:graphicFrameMkLst>
            <pc:docMk/>
            <pc:sldMk cId="4109539322" sldId="405"/>
            <ac:graphicFrameMk id="6" creationId="{50D6E7A3-CD2F-4F6E-8725-F90691A0B7FC}"/>
          </ac:graphicFrameMkLst>
        </pc:graphicFrameChg>
        <pc:graphicFrameChg chg="add del mod">
          <ac:chgData name="Issam Toufik" userId="910a7b8e-d50d-42b5-8a90-c9aaeb763a91" providerId="ADAL" clId="{94BB0D02-BD4B-4EEB-AF53-8F92A629FC4A}" dt="2022-09-10T18:13:23.945" v="1053" actId="478"/>
          <ac:graphicFrameMkLst>
            <pc:docMk/>
            <pc:sldMk cId="4109539322" sldId="405"/>
            <ac:graphicFrameMk id="7" creationId="{50D6E7A3-CD2F-4F6E-8725-F90691A0B7FC}"/>
          </ac:graphicFrameMkLst>
        </pc:graphicFrameChg>
      </pc:sldChg>
      <pc:sldChg chg="addSp delSp modSp mod">
        <pc:chgData name="Issam Toufik" userId="910a7b8e-d50d-42b5-8a90-c9aaeb763a91" providerId="ADAL" clId="{94BB0D02-BD4B-4EEB-AF53-8F92A629FC4A}" dt="2022-09-10T18:20:34.720" v="1092" actId="20577"/>
        <pc:sldMkLst>
          <pc:docMk/>
          <pc:sldMk cId="1190807443" sldId="903"/>
        </pc:sldMkLst>
        <pc:spChg chg="add mod">
          <ac:chgData name="Issam Toufik" userId="910a7b8e-d50d-42b5-8a90-c9aaeb763a91" providerId="ADAL" clId="{94BB0D02-BD4B-4EEB-AF53-8F92A629FC4A}" dt="2022-09-10T18:20:34.720" v="1092" actId="20577"/>
          <ac:spMkLst>
            <pc:docMk/>
            <pc:sldMk cId="1190807443" sldId="903"/>
            <ac:spMk id="17" creationId="{10A1B7FA-9F33-3620-376D-32B297A790E2}"/>
          </ac:spMkLst>
        </pc:spChg>
        <pc:spChg chg="mod">
          <ac:chgData name="Issam Toufik" userId="910a7b8e-d50d-42b5-8a90-c9aaeb763a91" providerId="ADAL" clId="{94BB0D02-BD4B-4EEB-AF53-8F92A629FC4A}" dt="2022-09-10T18:20:31.434" v="1091" actId="20577"/>
          <ac:spMkLst>
            <pc:docMk/>
            <pc:sldMk cId="1190807443" sldId="903"/>
            <ac:spMk id="53" creationId="{FEF9E8F9-4EFB-4888-963F-3D3287659C25}"/>
          </ac:spMkLst>
        </pc:spChg>
        <pc:spChg chg="mod">
          <ac:chgData name="Issam Toufik" userId="910a7b8e-d50d-42b5-8a90-c9aaeb763a91" providerId="ADAL" clId="{94BB0D02-BD4B-4EEB-AF53-8F92A629FC4A}" dt="2022-09-05T13:05:03.532" v="105" actId="20577"/>
          <ac:spMkLst>
            <pc:docMk/>
            <pc:sldMk cId="1190807443" sldId="903"/>
            <ac:spMk id="54" creationId="{289EE97A-3D86-43AE-8F70-6FDB53522294}"/>
          </ac:spMkLst>
        </pc:spChg>
        <pc:graphicFrameChg chg="mod modGraphic">
          <ac:chgData name="Issam Toufik" userId="910a7b8e-d50d-42b5-8a90-c9aaeb763a91" providerId="ADAL" clId="{94BB0D02-BD4B-4EEB-AF53-8F92A629FC4A}" dt="2022-09-10T18:12:37.094" v="1049" actId="207"/>
          <ac:graphicFrameMkLst>
            <pc:docMk/>
            <pc:sldMk cId="1190807443" sldId="903"/>
            <ac:graphicFrameMk id="3" creationId="{D801B7A1-70B4-4E56-998B-4D389C485F66}"/>
          </ac:graphicFrameMkLst>
        </pc:graphicFrameChg>
        <pc:graphicFrameChg chg="del">
          <ac:chgData name="Issam Toufik" userId="910a7b8e-d50d-42b5-8a90-c9aaeb763a91" providerId="ADAL" clId="{94BB0D02-BD4B-4EEB-AF53-8F92A629FC4A}" dt="2022-09-05T13:02:28.155" v="65" actId="478"/>
          <ac:graphicFrameMkLst>
            <pc:docMk/>
            <pc:sldMk cId="1190807443" sldId="903"/>
            <ac:graphicFrameMk id="15" creationId="{D5C2584B-6B4F-4C60-AF3F-32823695614E}"/>
          </ac:graphicFrameMkLst>
        </pc:graphicFrameChg>
        <pc:graphicFrameChg chg="add del mod">
          <ac:chgData name="Issam Toufik" userId="910a7b8e-d50d-42b5-8a90-c9aaeb763a91" providerId="ADAL" clId="{94BB0D02-BD4B-4EEB-AF53-8F92A629FC4A}" dt="2022-09-10T18:12:11.843" v="1036" actId="478"/>
          <ac:graphicFrameMkLst>
            <pc:docMk/>
            <pc:sldMk cId="1190807443" sldId="903"/>
            <ac:graphicFrameMk id="16" creationId="{D5C2584B-6B4F-4C60-AF3F-32823695614E}"/>
          </ac:graphicFrameMkLst>
        </pc:graphicFrameChg>
        <pc:graphicFrameChg chg="add mod">
          <ac:chgData name="Issam Toufik" userId="910a7b8e-d50d-42b5-8a90-c9aaeb763a91" providerId="ADAL" clId="{94BB0D02-BD4B-4EEB-AF53-8F92A629FC4A}" dt="2022-09-10T18:12:19.343" v="1046" actId="1036"/>
          <ac:graphicFrameMkLst>
            <pc:docMk/>
            <pc:sldMk cId="1190807443" sldId="903"/>
            <ac:graphicFrameMk id="18" creationId="{D5C2584B-6B4F-4C60-AF3F-32823695614E}"/>
          </ac:graphicFrameMkLst>
        </pc:graphicFrameChg>
      </pc:sldChg>
      <pc:sldChg chg="modSp mod">
        <pc:chgData name="Issam Toufik" userId="910a7b8e-d50d-42b5-8a90-c9aaeb763a91" providerId="ADAL" clId="{94BB0D02-BD4B-4EEB-AF53-8F92A629FC4A}" dt="2022-09-09T10:09:42.721" v="543" actId="20577"/>
        <pc:sldMkLst>
          <pc:docMk/>
          <pc:sldMk cId="3635160583" sldId="904"/>
        </pc:sldMkLst>
        <pc:spChg chg="mod">
          <ac:chgData name="Issam Toufik" userId="910a7b8e-d50d-42b5-8a90-c9aaeb763a91" providerId="ADAL" clId="{94BB0D02-BD4B-4EEB-AF53-8F92A629FC4A}" dt="2022-09-09T10:09:42.721" v="543" actId="20577"/>
          <ac:spMkLst>
            <pc:docMk/>
            <pc:sldMk cId="3635160583" sldId="904"/>
            <ac:spMk id="10" creationId="{9B6452F4-4B70-4043-84D7-85E2645E3804}"/>
          </ac:spMkLst>
        </pc:spChg>
        <pc:spChg chg="mod">
          <ac:chgData name="Issam Toufik" userId="910a7b8e-d50d-42b5-8a90-c9aaeb763a91" providerId="ADAL" clId="{94BB0D02-BD4B-4EEB-AF53-8F92A629FC4A}" dt="2022-09-05T13:18:23.254" v="222" actId="20577"/>
          <ac:spMkLst>
            <pc:docMk/>
            <pc:sldMk cId="3635160583" sldId="904"/>
            <ac:spMk id="7170" creationId="{3794A7AC-F975-4B82-9FCA-9C67ECE03726}"/>
          </ac:spMkLst>
        </pc:spChg>
      </pc:sldChg>
      <pc:sldChg chg="delSp modSp mod">
        <pc:chgData name="Issam Toufik" userId="910a7b8e-d50d-42b5-8a90-c9aaeb763a91" providerId="ADAL" clId="{94BB0D02-BD4B-4EEB-AF53-8F92A629FC4A}" dt="2022-09-10T18:16:59.808" v="1073" actId="115"/>
        <pc:sldMkLst>
          <pc:docMk/>
          <pc:sldMk cId="1547729043" sldId="910"/>
        </pc:sldMkLst>
        <pc:spChg chg="mod">
          <ac:chgData name="Issam Toufik" userId="910a7b8e-d50d-42b5-8a90-c9aaeb763a91" providerId="ADAL" clId="{94BB0D02-BD4B-4EEB-AF53-8F92A629FC4A}" dt="2022-09-10T18:16:59.808" v="1073" actId="115"/>
          <ac:spMkLst>
            <pc:docMk/>
            <pc:sldMk cId="1547729043" sldId="910"/>
            <ac:spMk id="7" creationId="{BA5C966F-0F5D-4795-A7D4-28495EA08930}"/>
          </ac:spMkLst>
        </pc:spChg>
        <pc:graphicFrameChg chg="mod modGraphic">
          <ac:chgData name="Issam Toufik" userId="910a7b8e-d50d-42b5-8a90-c9aaeb763a91" providerId="ADAL" clId="{94BB0D02-BD4B-4EEB-AF53-8F92A629FC4A}" dt="2022-09-10T18:16:51.254" v="1071" actId="404"/>
          <ac:graphicFrameMkLst>
            <pc:docMk/>
            <pc:sldMk cId="1547729043" sldId="910"/>
            <ac:graphicFrameMk id="6" creationId="{0B94C614-AC31-4B32-888B-69807045C9DF}"/>
          </ac:graphicFrameMkLst>
        </pc:graphicFrameChg>
        <pc:cxnChg chg="del">
          <ac:chgData name="Issam Toufik" userId="910a7b8e-d50d-42b5-8a90-c9aaeb763a91" providerId="ADAL" clId="{94BB0D02-BD4B-4EEB-AF53-8F92A629FC4A}" dt="2022-09-05T13:10:45.807" v="155" actId="478"/>
          <ac:cxnSpMkLst>
            <pc:docMk/>
            <pc:sldMk cId="1547729043" sldId="910"/>
            <ac:cxnSpMk id="3" creationId="{A2755479-F21C-46F4-A328-D92708D9AD5E}"/>
          </ac:cxnSpMkLst>
        </pc:cxnChg>
      </pc:sldChg>
      <pc:sldChg chg="addSp delSp modSp mod setBg">
        <pc:chgData name="Issam Toufik" userId="910a7b8e-d50d-42b5-8a90-c9aaeb763a91" providerId="ADAL" clId="{94BB0D02-BD4B-4EEB-AF53-8F92A629FC4A}" dt="2022-09-10T18:18:42.957" v="1078"/>
        <pc:sldMkLst>
          <pc:docMk/>
          <pc:sldMk cId="1058135289" sldId="915"/>
        </pc:sldMkLst>
        <pc:graphicFrameChg chg="add mod">
          <ac:chgData name="Issam Toufik" userId="910a7b8e-d50d-42b5-8a90-c9aaeb763a91" providerId="ADAL" clId="{94BB0D02-BD4B-4EEB-AF53-8F92A629FC4A}" dt="2022-09-10T18:18:42.957" v="1078"/>
          <ac:graphicFrameMkLst>
            <pc:docMk/>
            <pc:sldMk cId="1058135289" sldId="915"/>
            <ac:graphicFrameMk id="8" creationId="{F942CD68-0B13-4D77-A686-D3A57697E35D}"/>
          </ac:graphicFrameMkLst>
        </pc:graphicFrameChg>
        <pc:graphicFrameChg chg="del">
          <ac:chgData name="Issam Toufik" userId="910a7b8e-d50d-42b5-8a90-c9aaeb763a91" providerId="ADAL" clId="{94BB0D02-BD4B-4EEB-AF53-8F92A629FC4A}" dt="2022-09-10T18:02:55.800" v="739" actId="478"/>
          <ac:graphicFrameMkLst>
            <pc:docMk/>
            <pc:sldMk cId="1058135289" sldId="915"/>
            <ac:graphicFrameMk id="9" creationId="{2C6FE2B6-9FF6-4EB1-BFD8-43CA3A6FD414}"/>
          </ac:graphicFrameMkLst>
        </pc:graphicFrameChg>
      </pc:sldChg>
      <pc:sldChg chg="addSp delSp modSp mod">
        <pc:chgData name="Issam Toufik" userId="910a7b8e-d50d-42b5-8a90-c9aaeb763a91" providerId="ADAL" clId="{94BB0D02-BD4B-4EEB-AF53-8F92A629FC4A}" dt="2022-09-10T18:19:57.021" v="1084"/>
        <pc:sldMkLst>
          <pc:docMk/>
          <pc:sldMk cId="396043029" sldId="917"/>
        </pc:sldMkLst>
        <pc:graphicFrameChg chg="add mod">
          <ac:chgData name="Issam Toufik" userId="910a7b8e-d50d-42b5-8a90-c9aaeb763a91" providerId="ADAL" clId="{94BB0D02-BD4B-4EEB-AF53-8F92A629FC4A}" dt="2022-09-10T18:19:57.021" v="1084"/>
          <ac:graphicFrameMkLst>
            <pc:docMk/>
            <pc:sldMk cId="396043029" sldId="917"/>
            <ac:graphicFrameMk id="4" creationId="{CE55E412-E775-4278-8F61-9F7632E2C5D3}"/>
          </ac:graphicFrameMkLst>
        </pc:graphicFrameChg>
        <pc:graphicFrameChg chg="del">
          <ac:chgData name="Issam Toufik" userId="910a7b8e-d50d-42b5-8a90-c9aaeb763a91" providerId="ADAL" clId="{94BB0D02-BD4B-4EEB-AF53-8F92A629FC4A}" dt="2022-09-10T18:08:15.646" v="950" actId="478"/>
          <ac:graphicFrameMkLst>
            <pc:docMk/>
            <pc:sldMk cId="396043029" sldId="917"/>
            <ac:graphicFrameMk id="6" creationId="{8C9EBB9C-EEE8-44F8-89CA-F2B6900B28F2}"/>
          </ac:graphicFrameMkLst>
        </pc:graphicFrameChg>
      </pc:sldChg>
      <pc:sldChg chg="addSp delSp modSp mod">
        <pc:chgData name="Issam Toufik" userId="910a7b8e-d50d-42b5-8a90-c9aaeb763a91" providerId="ADAL" clId="{94BB0D02-BD4B-4EEB-AF53-8F92A629FC4A}" dt="2022-09-10T19:48:49.557" v="1503" actId="20577"/>
        <pc:sldMkLst>
          <pc:docMk/>
          <pc:sldMk cId="4047862151" sldId="925"/>
        </pc:sldMkLst>
        <pc:spChg chg="del">
          <ac:chgData name="Issam Toufik" userId="910a7b8e-d50d-42b5-8a90-c9aaeb763a91" providerId="ADAL" clId="{94BB0D02-BD4B-4EEB-AF53-8F92A629FC4A}" dt="2022-09-05T12:15:08.381" v="3" actId="478"/>
          <ac:spMkLst>
            <pc:docMk/>
            <pc:sldMk cId="4047862151" sldId="925"/>
            <ac:spMk id="4" creationId="{E8A6ADC6-C193-4AE0-AD29-B0F8F402AC4A}"/>
          </ac:spMkLst>
        </pc:spChg>
        <pc:spChg chg="add mod">
          <ac:chgData name="Issam Toufik" userId="910a7b8e-d50d-42b5-8a90-c9aaeb763a91" providerId="ADAL" clId="{94BB0D02-BD4B-4EEB-AF53-8F92A629FC4A}" dt="2022-09-10T19:48:49.557" v="1503" actId="20577"/>
          <ac:spMkLst>
            <pc:docMk/>
            <pc:sldMk cId="4047862151" sldId="925"/>
            <ac:spMk id="5" creationId="{E60950DF-B61F-591B-2D2A-5BAAD9538AB2}"/>
          </ac:spMkLst>
        </pc:spChg>
        <pc:picChg chg="add mod">
          <ac:chgData name="Issam Toufik" userId="910a7b8e-d50d-42b5-8a90-c9aaeb763a91" providerId="ADAL" clId="{94BB0D02-BD4B-4EEB-AF53-8F92A629FC4A}" dt="2022-09-05T12:15:23.346" v="7" actId="1076"/>
          <ac:picMkLst>
            <pc:docMk/>
            <pc:sldMk cId="4047862151" sldId="925"/>
            <ac:picMk id="6" creationId="{253A2B1F-402F-7D10-B412-3C346D38E615}"/>
          </ac:picMkLst>
        </pc:picChg>
      </pc:sldChg>
      <pc:sldChg chg="addSp delSp modSp mod">
        <pc:chgData name="Issam Toufik" userId="910a7b8e-d50d-42b5-8a90-c9aaeb763a91" providerId="ADAL" clId="{94BB0D02-BD4B-4EEB-AF53-8F92A629FC4A}" dt="2022-09-10T19:41:23.032" v="1487" actId="27918"/>
        <pc:sldMkLst>
          <pc:docMk/>
          <pc:sldMk cId="1095153047" sldId="927"/>
        </pc:sldMkLst>
        <pc:graphicFrameChg chg="del">
          <ac:chgData name="Issam Toufik" userId="910a7b8e-d50d-42b5-8a90-c9aaeb763a91" providerId="ADAL" clId="{94BB0D02-BD4B-4EEB-AF53-8F92A629FC4A}" dt="2022-09-10T19:40:44.458" v="1478" actId="478"/>
          <ac:graphicFrameMkLst>
            <pc:docMk/>
            <pc:sldMk cId="1095153047" sldId="927"/>
            <ac:graphicFrameMk id="4" creationId="{AF51E184-7F98-454D-BA06-6FBE37DA9A5F}"/>
          </ac:graphicFrameMkLst>
        </pc:graphicFrameChg>
        <pc:graphicFrameChg chg="add mod">
          <ac:chgData name="Issam Toufik" userId="910a7b8e-d50d-42b5-8a90-c9aaeb763a91" providerId="ADAL" clId="{94BB0D02-BD4B-4EEB-AF53-8F92A629FC4A}" dt="2022-09-10T19:40:47.788" v="1485" actId="1036"/>
          <ac:graphicFrameMkLst>
            <pc:docMk/>
            <pc:sldMk cId="1095153047" sldId="927"/>
            <ac:graphicFrameMk id="6" creationId="{AF51E184-7F98-454D-BA06-6FBE37DA9A5F}"/>
          </ac:graphicFrameMkLst>
        </pc:graphicFrameChg>
      </pc:sldChg>
      <pc:sldChg chg="addSp delSp modSp mod">
        <pc:chgData name="Issam Toufik" userId="910a7b8e-d50d-42b5-8a90-c9aaeb763a91" providerId="ADAL" clId="{94BB0D02-BD4B-4EEB-AF53-8F92A629FC4A}" dt="2022-09-10T18:01:56.049" v="699"/>
        <pc:sldMkLst>
          <pc:docMk/>
          <pc:sldMk cId="1861913278" sldId="929"/>
        </pc:sldMkLst>
        <pc:graphicFrameChg chg="add mod">
          <ac:chgData name="Issam Toufik" userId="910a7b8e-d50d-42b5-8a90-c9aaeb763a91" providerId="ADAL" clId="{94BB0D02-BD4B-4EEB-AF53-8F92A629FC4A}" dt="2022-09-10T18:01:56.049" v="699"/>
          <ac:graphicFrameMkLst>
            <pc:docMk/>
            <pc:sldMk cId="1861913278" sldId="929"/>
            <ac:graphicFrameMk id="6" creationId="{E49F2562-71B8-40E7-B4D8-C4DEBE4F0A50}"/>
          </ac:graphicFrameMkLst>
        </pc:graphicFrameChg>
        <pc:graphicFrameChg chg="add del">
          <ac:chgData name="Issam Toufik" userId="910a7b8e-d50d-42b5-8a90-c9aaeb763a91" providerId="ADAL" clId="{94BB0D02-BD4B-4EEB-AF53-8F92A629FC4A}" dt="2022-09-10T17:59:15.285" v="686" actId="478"/>
          <ac:graphicFrameMkLst>
            <pc:docMk/>
            <pc:sldMk cId="1861913278" sldId="929"/>
            <ac:graphicFrameMk id="8" creationId="{E49F2562-71B8-40E7-B4D8-C4DEBE4F0A50}"/>
          </ac:graphicFrameMkLst>
        </pc:graphicFrameChg>
      </pc:sldChg>
      <pc:sldChg chg="addSp delSp modSp mod setBg">
        <pc:chgData name="Issam Toufik" userId="910a7b8e-d50d-42b5-8a90-c9aaeb763a91" providerId="ADAL" clId="{94BB0D02-BD4B-4EEB-AF53-8F92A629FC4A}" dt="2022-09-10T18:20:11.620" v="1087"/>
        <pc:sldMkLst>
          <pc:docMk/>
          <pc:sldMk cId="779374631" sldId="931"/>
        </pc:sldMkLst>
        <pc:graphicFrameChg chg="add mod">
          <ac:chgData name="Issam Toufik" userId="910a7b8e-d50d-42b5-8a90-c9aaeb763a91" providerId="ADAL" clId="{94BB0D02-BD4B-4EEB-AF53-8F92A629FC4A}" dt="2022-09-10T18:20:11.620" v="1087"/>
          <ac:graphicFrameMkLst>
            <pc:docMk/>
            <pc:sldMk cId="779374631" sldId="931"/>
            <ac:graphicFrameMk id="4" creationId="{AA4AC9EE-8872-41FF-AA76-12DA548B02F1}"/>
          </ac:graphicFrameMkLst>
        </pc:graphicFrameChg>
        <pc:graphicFrameChg chg="del">
          <ac:chgData name="Issam Toufik" userId="910a7b8e-d50d-42b5-8a90-c9aaeb763a91" providerId="ADAL" clId="{94BB0D02-BD4B-4EEB-AF53-8F92A629FC4A}" dt="2022-09-10T18:08:52.552" v="975" actId="478"/>
          <ac:graphicFrameMkLst>
            <pc:docMk/>
            <pc:sldMk cId="779374631" sldId="931"/>
            <ac:graphicFrameMk id="5" creationId="{EF12EDD1-730F-465A-93AB-2314EF9C7662}"/>
          </ac:graphicFrameMkLst>
        </pc:graphicFrameChg>
      </pc:sldChg>
      <pc:sldChg chg="addSp delSp modSp mod">
        <pc:chgData name="Issam Toufik" userId="910a7b8e-d50d-42b5-8a90-c9aaeb763a91" providerId="ADAL" clId="{94BB0D02-BD4B-4EEB-AF53-8F92A629FC4A}" dt="2022-09-10T18:20:22.332" v="1090"/>
        <pc:sldMkLst>
          <pc:docMk/>
          <pc:sldMk cId="2407511947" sldId="932"/>
        </pc:sldMkLst>
        <pc:graphicFrameChg chg="add mod">
          <ac:chgData name="Issam Toufik" userId="910a7b8e-d50d-42b5-8a90-c9aaeb763a91" providerId="ADAL" clId="{94BB0D02-BD4B-4EEB-AF53-8F92A629FC4A}" dt="2022-09-10T18:20:22.332" v="1090"/>
          <ac:graphicFrameMkLst>
            <pc:docMk/>
            <pc:sldMk cId="2407511947" sldId="932"/>
            <ac:graphicFrameMk id="4" creationId="{80D21E37-93BB-458D-9640-7277E0B9E72E}"/>
          </ac:graphicFrameMkLst>
        </pc:graphicFrameChg>
        <pc:graphicFrameChg chg="del">
          <ac:chgData name="Issam Toufik" userId="910a7b8e-d50d-42b5-8a90-c9aaeb763a91" providerId="ADAL" clId="{94BB0D02-BD4B-4EEB-AF53-8F92A629FC4A}" dt="2022-09-10T18:09:36.180" v="1004" actId="478"/>
          <ac:graphicFrameMkLst>
            <pc:docMk/>
            <pc:sldMk cId="2407511947" sldId="932"/>
            <ac:graphicFrameMk id="5" creationId="{78978A29-A8B1-4CBE-BDEB-EB6D04B8D6AB}"/>
          </ac:graphicFrameMkLst>
        </pc:graphicFrameChg>
      </pc:sldChg>
      <pc:sldChg chg="addSp delSp modSp mod">
        <pc:chgData name="Issam Toufik" userId="910a7b8e-d50d-42b5-8a90-c9aaeb763a91" providerId="ADAL" clId="{94BB0D02-BD4B-4EEB-AF53-8F92A629FC4A}" dt="2022-09-10T18:19:26.081" v="1080" actId="692"/>
        <pc:sldMkLst>
          <pc:docMk/>
          <pc:sldMk cId="3755902826" sldId="961"/>
        </pc:sldMkLst>
        <pc:graphicFrameChg chg="del">
          <ac:chgData name="Issam Toufik" userId="910a7b8e-d50d-42b5-8a90-c9aaeb763a91" providerId="ADAL" clId="{94BB0D02-BD4B-4EEB-AF53-8F92A629FC4A}" dt="2022-09-10T18:04:09.707" v="789" actId="478"/>
          <ac:graphicFrameMkLst>
            <pc:docMk/>
            <pc:sldMk cId="3755902826" sldId="961"/>
            <ac:graphicFrameMk id="4" creationId="{3C0C1278-C59B-4EB6-84C3-40DAA8C9D434}"/>
          </ac:graphicFrameMkLst>
        </pc:graphicFrameChg>
        <pc:graphicFrameChg chg="add mod">
          <ac:chgData name="Issam Toufik" userId="910a7b8e-d50d-42b5-8a90-c9aaeb763a91" providerId="ADAL" clId="{94BB0D02-BD4B-4EEB-AF53-8F92A629FC4A}" dt="2022-09-10T18:19:26.081" v="1080" actId="692"/>
          <ac:graphicFrameMkLst>
            <pc:docMk/>
            <pc:sldMk cId="3755902826" sldId="961"/>
            <ac:graphicFrameMk id="5" creationId="{3C0C1278-C59B-4EB6-84C3-40DAA8C9D434}"/>
          </ac:graphicFrameMkLst>
        </pc:graphicFrameChg>
      </pc:sldChg>
      <pc:sldChg chg="addSp delSp modSp mod">
        <pc:chgData name="Issam Toufik" userId="910a7b8e-d50d-42b5-8a90-c9aaeb763a91" providerId="ADAL" clId="{94BB0D02-BD4B-4EEB-AF53-8F92A629FC4A}" dt="2022-09-10T18:19:38.078" v="1082" actId="692"/>
        <pc:sldMkLst>
          <pc:docMk/>
          <pc:sldMk cId="2346672909" sldId="962"/>
        </pc:sldMkLst>
        <pc:graphicFrameChg chg="del">
          <ac:chgData name="Issam Toufik" userId="910a7b8e-d50d-42b5-8a90-c9aaeb763a91" providerId="ADAL" clId="{94BB0D02-BD4B-4EEB-AF53-8F92A629FC4A}" dt="2022-09-10T18:05:18.393" v="839" actId="478"/>
          <ac:graphicFrameMkLst>
            <pc:docMk/>
            <pc:sldMk cId="2346672909" sldId="962"/>
            <ac:graphicFrameMk id="4" creationId="{EAD63818-3D3F-4459-B47C-B5E42F80FBFB}"/>
          </ac:graphicFrameMkLst>
        </pc:graphicFrameChg>
        <pc:graphicFrameChg chg="add del mod">
          <ac:chgData name="Issam Toufik" userId="910a7b8e-d50d-42b5-8a90-c9aaeb763a91" providerId="ADAL" clId="{94BB0D02-BD4B-4EEB-AF53-8F92A629FC4A}" dt="2022-09-10T18:19:38.078" v="1082" actId="692"/>
          <ac:graphicFrameMkLst>
            <pc:docMk/>
            <pc:sldMk cId="2346672909" sldId="962"/>
            <ac:graphicFrameMk id="5" creationId="{F1B4023B-8479-4372-A903-BBC90C5F1199}"/>
          </ac:graphicFrameMkLst>
        </pc:graphicFrameChg>
        <pc:graphicFrameChg chg="add mod">
          <ac:chgData name="Issam Toufik" userId="910a7b8e-d50d-42b5-8a90-c9aaeb763a91" providerId="ADAL" clId="{94BB0D02-BD4B-4EEB-AF53-8F92A629FC4A}" dt="2022-09-10T18:05:56.251" v="856"/>
          <ac:graphicFrameMkLst>
            <pc:docMk/>
            <pc:sldMk cId="2346672909" sldId="962"/>
            <ac:graphicFrameMk id="6" creationId="{BBB56E96-0CA2-4E05-95AE-62D0B1759AF4}"/>
          </ac:graphicFrameMkLst>
        </pc:graphicFrameChg>
        <pc:graphicFrameChg chg="add mod">
          <ac:chgData name="Issam Toufik" userId="910a7b8e-d50d-42b5-8a90-c9aaeb763a91" providerId="ADAL" clId="{94BB0D02-BD4B-4EEB-AF53-8F92A629FC4A}" dt="2022-09-10T18:07:03.754" v="907"/>
          <ac:graphicFrameMkLst>
            <pc:docMk/>
            <pc:sldMk cId="2346672909" sldId="962"/>
            <ac:graphicFrameMk id="7" creationId="{BBB56E96-0CA2-4E05-95AE-62D0B1759AF4}"/>
          </ac:graphicFrameMkLst>
        </pc:graphicFrameChg>
      </pc:sldChg>
      <pc:sldChg chg="addSp delSp modSp mod">
        <pc:chgData name="Issam Toufik" userId="910a7b8e-d50d-42b5-8a90-c9aaeb763a91" providerId="ADAL" clId="{94BB0D02-BD4B-4EEB-AF53-8F92A629FC4A}" dt="2022-09-10T18:19:44.686" v="1083" actId="692"/>
        <pc:sldMkLst>
          <pc:docMk/>
          <pc:sldMk cId="3242984773" sldId="963"/>
        </pc:sldMkLst>
        <pc:graphicFrameChg chg="add mod">
          <ac:chgData name="Issam Toufik" userId="910a7b8e-d50d-42b5-8a90-c9aaeb763a91" providerId="ADAL" clId="{94BB0D02-BD4B-4EEB-AF53-8F92A629FC4A}" dt="2022-09-10T18:19:44.686" v="1083" actId="692"/>
          <ac:graphicFrameMkLst>
            <pc:docMk/>
            <pc:sldMk cId="3242984773" sldId="963"/>
            <ac:graphicFrameMk id="4" creationId="{BBB56E96-0CA2-4E05-95AE-62D0B1759AF4}"/>
          </ac:graphicFrameMkLst>
        </pc:graphicFrameChg>
        <pc:graphicFrameChg chg="del">
          <ac:chgData name="Issam Toufik" userId="910a7b8e-d50d-42b5-8a90-c9aaeb763a91" providerId="ADAL" clId="{94BB0D02-BD4B-4EEB-AF53-8F92A629FC4A}" dt="2022-09-10T18:07:31.603" v="925" actId="478"/>
          <ac:graphicFrameMkLst>
            <pc:docMk/>
            <pc:sldMk cId="3242984773" sldId="963"/>
            <ac:graphicFrameMk id="6" creationId="{0CD68829-0E7E-4475-B9D5-CE34F4A6C03F}"/>
          </ac:graphicFrameMkLst>
        </pc:graphicFrameChg>
      </pc:sldChg>
      <pc:sldChg chg="addSp delSp modSp mod">
        <pc:chgData name="Issam Toufik" userId="910a7b8e-d50d-42b5-8a90-c9aaeb763a91" providerId="ADAL" clId="{94BB0D02-BD4B-4EEB-AF53-8F92A629FC4A}" dt="2022-09-10T18:19:32.522" v="1081" actId="692"/>
        <pc:sldMkLst>
          <pc:docMk/>
          <pc:sldMk cId="1191166300" sldId="964"/>
        </pc:sldMkLst>
        <pc:graphicFrameChg chg="add mod">
          <ac:chgData name="Issam Toufik" userId="910a7b8e-d50d-42b5-8a90-c9aaeb763a91" providerId="ADAL" clId="{94BB0D02-BD4B-4EEB-AF53-8F92A629FC4A}" dt="2022-09-10T18:19:32.522" v="1081" actId="692"/>
          <ac:graphicFrameMkLst>
            <pc:docMk/>
            <pc:sldMk cId="1191166300" sldId="964"/>
            <ac:graphicFrameMk id="4" creationId="{47F2EF97-D3AB-4C02-8384-45C7EF58265A}"/>
          </ac:graphicFrameMkLst>
        </pc:graphicFrameChg>
        <pc:graphicFrameChg chg="del">
          <ac:chgData name="Issam Toufik" userId="910a7b8e-d50d-42b5-8a90-c9aaeb763a91" providerId="ADAL" clId="{94BB0D02-BD4B-4EEB-AF53-8F92A629FC4A}" dt="2022-09-10T18:04:42.213" v="814" actId="478"/>
          <ac:graphicFrameMkLst>
            <pc:docMk/>
            <pc:sldMk cId="1191166300" sldId="964"/>
            <ac:graphicFrameMk id="6" creationId="{C75AA21A-B498-436D-A32D-648C6528F8CA}"/>
          </ac:graphicFrameMkLst>
        </pc:graphicFrameChg>
      </pc:sldChg>
      <pc:sldChg chg="modSp mod">
        <pc:chgData name="Issam Toufik" userId="910a7b8e-d50d-42b5-8a90-c9aaeb763a91" providerId="ADAL" clId="{94BB0D02-BD4B-4EEB-AF53-8F92A629FC4A}" dt="2022-09-05T12:21:44.025" v="55" actId="20577"/>
        <pc:sldMkLst>
          <pc:docMk/>
          <pc:sldMk cId="1235364315" sldId="966"/>
        </pc:sldMkLst>
        <pc:spChg chg="mod">
          <ac:chgData name="Issam Toufik" userId="910a7b8e-d50d-42b5-8a90-c9aaeb763a91" providerId="ADAL" clId="{94BB0D02-BD4B-4EEB-AF53-8F92A629FC4A}" dt="2022-09-05T12:21:04.945" v="42"/>
          <ac:spMkLst>
            <pc:docMk/>
            <pc:sldMk cId="1235364315" sldId="966"/>
            <ac:spMk id="3" creationId="{E615D784-AEBC-4C44-AFB1-F4DB16E8FA1F}"/>
          </ac:spMkLst>
        </pc:spChg>
        <pc:spChg chg="mod">
          <ac:chgData name="Issam Toufik" userId="910a7b8e-d50d-42b5-8a90-c9aaeb763a91" providerId="ADAL" clId="{94BB0D02-BD4B-4EEB-AF53-8F92A629FC4A}" dt="2022-09-05T12:21:44.025" v="55" actId="20577"/>
          <ac:spMkLst>
            <pc:docMk/>
            <pc:sldMk cId="1235364315" sldId="966"/>
            <ac:spMk id="105" creationId="{AD891A1E-E53F-45D7-954F-99948D1B8C6D}"/>
          </ac:spMkLst>
        </pc:spChg>
        <pc:spChg chg="mod">
          <ac:chgData name="Issam Toufik" userId="910a7b8e-d50d-42b5-8a90-c9aaeb763a91" providerId="ADAL" clId="{94BB0D02-BD4B-4EEB-AF53-8F92A629FC4A}" dt="2022-09-05T12:21:30.195" v="51" actId="13926"/>
          <ac:spMkLst>
            <pc:docMk/>
            <pc:sldMk cId="1235364315" sldId="966"/>
            <ac:spMk id="108" creationId="{A955D2EE-EE19-403E-964D-E3A419ED9C79}"/>
          </ac:spMkLst>
        </pc:spChg>
      </pc:sldChg>
      <pc:sldChg chg="addSp delSp modSp mod">
        <pc:chgData name="Issam Toufik" userId="910a7b8e-d50d-42b5-8a90-c9aaeb763a91" providerId="ADAL" clId="{94BB0D02-BD4B-4EEB-AF53-8F92A629FC4A}" dt="2022-09-10T18:18:31.225" v="1076"/>
        <pc:sldMkLst>
          <pc:docMk/>
          <pc:sldMk cId="1226873881" sldId="973"/>
        </pc:sldMkLst>
        <pc:graphicFrameChg chg="add mod">
          <ac:chgData name="Issam Toufik" userId="910a7b8e-d50d-42b5-8a90-c9aaeb763a91" providerId="ADAL" clId="{94BB0D02-BD4B-4EEB-AF53-8F92A629FC4A}" dt="2022-09-10T18:18:31.225" v="1076"/>
          <ac:graphicFrameMkLst>
            <pc:docMk/>
            <pc:sldMk cId="1226873881" sldId="973"/>
            <ac:graphicFrameMk id="8" creationId="{800F9579-37B0-4A83-BC55-5C23AD57116E}"/>
          </ac:graphicFrameMkLst>
        </pc:graphicFrameChg>
        <pc:graphicFrameChg chg="del">
          <ac:chgData name="Issam Toufik" userId="910a7b8e-d50d-42b5-8a90-c9aaeb763a91" providerId="ADAL" clId="{94BB0D02-BD4B-4EEB-AF53-8F92A629FC4A}" dt="2022-09-10T18:02:24.176" v="714" actId="478"/>
          <ac:graphicFrameMkLst>
            <pc:docMk/>
            <pc:sldMk cId="1226873881" sldId="973"/>
            <ac:graphicFrameMk id="9" creationId="{800F9579-37B0-4A83-BC55-5C23AD57116E}"/>
          </ac:graphicFrameMkLst>
        </pc:graphicFrameChg>
      </pc:sldChg>
      <pc:sldChg chg="addSp delSp modSp mod">
        <pc:chgData name="Issam Toufik" userId="910a7b8e-d50d-42b5-8a90-c9aaeb763a91" providerId="ADAL" clId="{94BB0D02-BD4B-4EEB-AF53-8F92A629FC4A}" dt="2022-09-10T18:18:51.678" v="1079"/>
        <pc:sldMkLst>
          <pc:docMk/>
          <pc:sldMk cId="2806566441" sldId="974"/>
        </pc:sldMkLst>
        <pc:graphicFrameChg chg="del">
          <ac:chgData name="Issam Toufik" userId="910a7b8e-d50d-42b5-8a90-c9aaeb763a91" providerId="ADAL" clId="{94BB0D02-BD4B-4EEB-AF53-8F92A629FC4A}" dt="2022-09-10T18:03:29.133" v="764" actId="478"/>
          <ac:graphicFrameMkLst>
            <pc:docMk/>
            <pc:sldMk cId="2806566441" sldId="974"/>
            <ac:graphicFrameMk id="8" creationId="{6A086643-F00E-4C40-A201-EE002C982A42}"/>
          </ac:graphicFrameMkLst>
        </pc:graphicFrameChg>
        <pc:graphicFrameChg chg="add mod">
          <ac:chgData name="Issam Toufik" userId="910a7b8e-d50d-42b5-8a90-c9aaeb763a91" providerId="ADAL" clId="{94BB0D02-BD4B-4EEB-AF53-8F92A629FC4A}" dt="2022-09-10T18:18:51.678" v="1079"/>
          <ac:graphicFrameMkLst>
            <pc:docMk/>
            <pc:sldMk cId="2806566441" sldId="974"/>
            <ac:graphicFrameMk id="9" creationId="{7F66B777-C21B-42B3-9D2D-824108C7629D}"/>
          </ac:graphicFrameMkLst>
        </pc:graphicFrameChg>
      </pc:sldChg>
      <pc:sldChg chg="modSp add del mod">
        <pc:chgData name="Issam Toufik" userId="910a7b8e-d50d-42b5-8a90-c9aaeb763a91" providerId="ADAL" clId="{94BB0D02-BD4B-4EEB-AF53-8F92A629FC4A}" dt="2022-09-10T19:36:48.393" v="1461" actId="1036"/>
        <pc:sldMkLst>
          <pc:docMk/>
          <pc:sldMk cId="4183504760" sldId="975"/>
        </pc:sldMkLst>
        <pc:spChg chg="mod">
          <ac:chgData name="Issam Toufik" userId="910a7b8e-d50d-42b5-8a90-c9aaeb763a91" providerId="ADAL" clId="{94BB0D02-BD4B-4EEB-AF53-8F92A629FC4A}" dt="2022-09-10T19:36:48.393" v="1461" actId="1036"/>
          <ac:spMkLst>
            <pc:docMk/>
            <pc:sldMk cId="4183504760" sldId="975"/>
            <ac:spMk id="4" creationId="{01C35609-F20A-44C2-821C-59570A0BBC4E}"/>
          </ac:spMkLst>
        </pc:spChg>
        <pc:spChg chg="mod">
          <ac:chgData name="Issam Toufik" userId="910a7b8e-d50d-42b5-8a90-c9aaeb763a91" providerId="ADAL" clId="{94BB0D02-BD4B-4EEB-AF53-8F92A629FC4A}" dt="2022-09-10T18:21:40.103" v="1100" actId="20577"/>
          <ac:spMkLst>
            <pc:docMk/>
            <pc:sldMk cId="4183504760" sldId="975"/>
            <ac:spMk id="7170" creationId="{3794A7AC-F975-4B82-9FCA-9C67ECE03726}"/>
          </ac:spMkLst>
        </pc:spChg>
      </pc:sldChg>
      <pc:sldChg chg="del">
        <pc:chgData name="Issam Toufik" userId="910a7b8e-d50d-42b5-8a90-c9aaeb763a91" providerId="ADAL" clId="{94BB0D02-BD4B-4EEB-AF53-8F92A629FC4A}" dt="2022-09-10T18:17:47.417" v="1075" actId="2696"/>
        <pc:sldMkLst>
          <pc:docMk/>
          <pc:sldMk cId="0" sldId="988"/>
        </pc:sldMkLst>
      </pc:sldChg>
      <pc:sldChg chg="del">
        <pc:chgData name="Issam Toufik" userId="910a7b8e-d50d-42b5-8a90-c9aaeb763a91" providerId="ADAL" clId="{94BB0D02-BD4B-4EEB-AF53-8F92A629FC4A}" dt="2022-09-05T13:25:01.463" v="312" actId="2696"/>
        <pc:sldMkLst>
          <pc:docMk/>
          <pc:sldMk cId="2023299866" sldId="989"/>
        </pc:sldMkLst>
      </pc:sldChg>
      <pc:sldChg chg="addSp delSp modSp mod">
        <pc:chgData name="Issam Toufik" userId="910a7b8e-d50d-42b5-8a90-c9aaeb763a91" providerId="ADAL" clId="{94BB0D02-BD4B-4EEB-AF53-8F92A629FC4A}" dt="2022-09-10T18:25:54.461" v="1385" actId="20577"/>
        <pc:sldMkLst>
          <pc:docMk/>
          <pc:sldMk cId="860019791" sldId="990"/>
        </pc:sldMkLst>
        <pc:spChg chg="mod">
          <ac:chgData name="Issam Toufik" userId="910a7b8e-d50d-42b5-8a90-c9aaeb763a91" providerId="ADAL" clId="{94BB0D02-BD4B-4EEB-AF53-8F92A629FC4A}" dt="2022-09-10T18:25:54.461" v="1385" actId="20577"/>
          <ac:spMkLst>
            <pc:docMk/>
            <pc:sldMk cId="860019791" sldId="990"/>
            <ac:spMk id="9" creationId="{4BEC5FFE-9EE3-4547-AC04-1005AF2E23C2}"/>
          </ac:spMkLst>
        </pc:spChg>
        <pc:picChg chg="add del mod">
          <ac:chgData name="Issam Toufik" userId="910a7b8e-d50d-42b5-8a90-c9aaeb763a91" providerId="ADAL" clId="{94BB0D02-BD4B-4EEB-AF53-8F92A629FC4A}" dt="2022-09-05T14:36:53.381" v="441" actId="478"/>
          <ac:picMkLst>
            <pc:docMk/>
            <pc:sldMk cId="860019791" sldId="990"/>
            <ac:picMk id="1026" creationId="{A799EE04-824A-1D8C-8823-C140C358B5D6}"/>
          </ac:picMkLst>
        </pc:picChg>
        <pc:picChg chg="add del mod">
          <ac:chgData name="Issam Toufik" userId="910a7b8e-d50d-42b5-8a90-c9aaeb763a91" providerId="ADAL" clId="{94BB0D02-BD4B-4EEB-AF53-8F92A629FC4A}" dt="2022-09-05T14:26:09.072" v="409"/>
          <ac:picMkLst>
            <pc:docMk/>
            <pc:sldMk cId="860019791" sldId="990"/>
            <ac:picMk id="1028" creationId="{76393941-C84B-8881-C7BC-40814D76AC67}"/>
          </ac:picMkLst>
        </pc:picChg>
        <pc:picChg chg="add del mod">
          <ac:chgData name="Issam Toufik" userId="910a7b8e-d50d-42b5-8a90-c9aaeb763a91" providerId="ADAL" clId="{94BB0D02-BD4B-4EEB-AF53-8F92A629FC4A}" dt="2022-09-05T14:28:06.715" v="430"/>
          <ac:picMkLst>
            <pc:docMk/>
            <pc:sldMk cId="860019791" sldId="990"/>
            <ac:picMk id="1030" creationId="{942A91DD-63DB-D348-98E1-853A2A41B0EE}"/>
          </ac:picMkLst>
        </pc:picChg>
        <pc:picChg chg="add mod">
          <ac:chgData name="Issam Toufik" userId="910a7b8e-d50d-42b5-8a90-c9aaeb763a91" providerId="ADAL" clId="{94BB0D02-BD4B-4EEB-AF53-8F92A629FC4A}" dt="2022-09-05T14:37:05.116" v="474" actId="1037"/>
          <ac:picMkLst>
            <pc:docMk/>
            <pc:sldMk cId="860019791" sldId="990"/>
            <ac:picMk id="1032" creationId="{5CB5A0F1-85C7-782E-0E45-D7F660ED1BE0}"/>
          </ac:picMkLst>
        </pc:picChg>
      </pc:sldChg>
      <pc:sldChg chg="del">
        <pc:chgData name="Issam Toufik" userId="910a7b8e-d50d-42b5-8a90-c9aaeb763a91" providerId="ADAL" clId="{94BB0D02-BD4B-4EEB-AF53-8F92A629FC4A}" dt="2022-09-10T18:21:04.839" v="1093" actId="47"/>
        <pc:sldMkLst>
          <pc:docMk/>
          <pc:sldMk cId="2090251114" sldId="991"/>
        </pc:sldMkLst>
      </pc:sldChg>
      <pc:sldChg chg="modSp add mod">
        <pc:chgData name="Issam Toufik" userId="910a7b8e-d50d-42b5-8a90-c9aaeb763a91" providerId="ADAL" clId="{94BB0D02-BD4B-4EEB-AF53-8F92A629FC4A}" dt="2022-09-09T10:03:24.369" v="504" actId="6549"/>
        <pc:sldMkLst>
          <pc:docMk/>
          <pc:sldMk cId="694460648" sldId="992"/>
        </pc:sldMkLst>
        <pc:spChg chg="mod">
          <ac:chgData name="Issam Toufik" userId="910a7b8e-d50d-42b5-8a90-c9aaeb763a91" providerId="ADAL" clId="{94BB0D02-BD4B-4EEB-AF53-8F92A629FC4A}" dt="2022-09-09T10:03:24.369" v="504" actId="6549"/>
          <ac:spMkLst>
            <pc:docMk/>
            <pc:sldMk cId="694460648" sldId="992"/>
            <ac:spMk id="9" creationId="{4BEC5FFE-9EE3-4547-AC04-1005AF2E23C2}"/>
          </ac:spMkLst>
        </pc:spChg>
        <pc:spChg chg="mod">
          <ac:chgData name="Issam Toufik" userId="910a7b8e-d50d-42b5-8a90-c9aaeb763a91" providerId="ADAL" clId="{94BB0D02-BD4B-4EEB-AF53-8F92A629FC4A}" dt="2022-09-05T13:20:18.365" v="230" actId="14100"/>
          <ac:spMkLst>
            <pc:docMk/>
            <pc:sldMk cId="694460648" sldId="992"/>
            <ac:spMk id="7170" creationId="{3794A7AC-F975-4B82-9FCA-9C67ECE03726}"/>
          </ac:spMkLst>
        </pc:spChg>
      </pc:sldChg>
      <pc:sldChg chg="addSp delSp modSp add mod">
        <pc:chgData name="Issam Toufik" userId="910a7b8e-d50d-42b5-8a90-c9aaeb763a91" providerId="ADAL" clId="{94BB0D02-BD4B-4EEB-AF53-8F92A629FC4A}" dt="2022-09-10T17:56:59.571" v="643" actId="255"/>
        <pc:sldMkLst>
          <pc:docMk/>
          <pc:sldMk cId="2135793713" sldId="993"/>
        </pc:sldMkLst>
        <pc:spChg chg="mod">
          <ac:chgData name="Issam Toufik" userId="910a7b8e-d50d-42b5-8a90-c9aaeb763a91" providerId="ADAL" clId="{94BB0D02-BD4B-4EEB-AF53-8F92A629FC4A}" dt="2022-09-10T17:56:59.571" v="643" actId="255"/>
          <ac:spMkLst>
            <pc:docMk/>
            <pc:sldMk cId="2135793713" sldId="993"/>
            <ac:spMk id="2" creationId="{AAA22A2A-8D3E-4704-BA16-7696E9F6E08F}"/>
          </ac:spMkLst>
        </pc:spChg>
        <pc:spChg chg="del">
          <ac:chgData name="Issam Toufik" userId="910a7b8e-d50d-42b5-8a90-c9aaeb763a91" providerId="ADAL" clId="{94BB0D02-BD4B-4EEB-AF53-8F92A629FC4A}" dt="2022-09-10T17:55:32.320" v="603" actId="478"/>
          <ac:spMkLst>
            <pc:docMk/>
            <pc:sldMk cId="2135793713" sldId="993"/>
            <ac:spMk id="5" creationId="{4E02AC59-09AA-423D-816B-0545E32716CF}"/>
          </ac:spMkLst>
        </pc:spChg>
        <pc:graphicFrameChg chg="del">
          <ac:chgData name="Issam Toufik" userId="910a7b8e-d50d-42b5-8a90-c9aaeb763a91" providerId="ADAL" clId="{94BB0D02-BD4B-4EEB-AF53-8F92A629FC4A}" dt="2022-09-10T17:55:19.798" v="589" actId="478"/>
          <ac:graphicFrameMkLst>
            <pc:docMk/>
            <pc:sldMk cId="2135793713" sldId="993"/>
            <ac:graphicFrameMk id="4" creationId="{AF51E184-7F98-454D-BA06-6FBE37DA9A5F}"/>
          </ac:graphicFrameMkLst>
        </pc:graphicFrameChg>
        <pc:graphicFrameChg chg="add mod">
          <ac:chgData name="Issam Toufik" userId="910a7b8e-d50d-42b5-8a90-c9aaeb763a91" providerId="ADAL" clId="{94BB0D02-BD4B-4EEB-AF53-8F92A629FC4A}" dt="2022-09-10T17:55:29.376" v="602" actId="1036"/>
          <ac:graphicFrameMkLst>
            <pc:docMk/>
            <pc:sldMk cId="2135793713" sldId="993"/>
            <ac:graphicFrameMk id="6" creationId="{00000000-0008-0000-0000-000006000000}"/>
          </ac:graphicFrameMkLst>
        </pc:graphicFrameChg>
      </pc:sldChg>
      <pc:sldMasterChg chg="modSldLayout">
        <pc:chgData name="Issam Toufik" userId="910a7b8e-d50d-42b5-8a90-c9aaeb763a91" providerId="ADAL" clId="{94BB0D02-BD4B-4EEB-AF53-8F92A629FC4A}" dt="2022-09-10T19:48:38.643" v="1497" actId="20577"/>
        <pc:sldMasterMkLst>
          <pc:docMk/>
          <pc:sldMasterMk cId="0" sldId="2147485146"/>
        </pc:sldMasterMkLst>
        <pc:sldLayoutChg chg="modSp mod">
          <pc:chgData name="Issam Toufik" userId="910a7b8e-d50d-42b5-8a90-c9aaeb763a91" providerId="ADAL" clId="{94BB0D02-BD4B-4EEB-AF53-8F92A629FC4A}" dt="2022-09-10T17:40:12.560" v="566" actId="20577"/>
          <pc:sldLayoutMkLst>
            <pc:docMk/>
            <pc:sldMasterMk cId="0" sldId="2147485146"/>
            <pc:sldLayoutMk cId="2685061498" sldId="2147485354"/>
          </pc:sldLayoutMkLst>
          <pc:spChg chg="mod">
            <ac:chgData name="Issam Toufik" userId="910a7b8e-d50d-42b5-8a90-c9aaeb763a91" providerId="ADAL" clId="{94BB0D02-BD4B-4EEB-AF53-8F92A629FC4A}" dt="2022-09-10T17:40:12.560" v="566"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94BB0D02-BD4B-4EEB-AF53-8F92A629FC4A}" dt="2022-09-10T19:48:38.643" v="1497" actId="20577"/>
          <pc:sldLayoutMkLst>
            <pc:docMk/>
            <pc:sldMasterMk cId="0" sldId="2147485146"/>
            <pc:sldLayoutMk cId="1780556474" sldId="2147485357"/>
          </pc:sldLayoutMkLst>
          <pc:spChg chg="mod">
            <ac:chgData name="Issam Toufik" userId="910a7b8e-d50d-42b5-8a90-c9aaeb763a91" providerId="ADAL" clId="{94BB0D02-BD4B-4EEB-AF53-8F92A629FC4A}" dt="2022-09-10T19:48:38.643" v="1497"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94BB0D02-BD4B-4EEB-AF53-8F92A629FC4A}" dt="2022-09-10T17:40:31.682" v="574"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73C42D21-E447-4A53-AF63-78954B465D0B}"/>
    <pc:docChg chg="undo redo custSel addSld delSld modSld sldOrd modMainMaster">
      <pc:chgData name="Issam Toufik" userId="910a7b8e-d50d-42b5-8a90-c9aaeb763a91" providerId="ADAL" clId="{73C42D21-E447-4A53-AF63-78954B465D0B}" dt="2022-12-10T11:58:35.966" v="2526" actId="20577"/>
      <pc:docMkLst>
        <pc:docMk/>
      </pc:docMkLst>
      <pc:sldChg chg="addSp delSp modSp del">
        <pc:chgData name="Issam Toufik" userId="910a7b8e-d50d-42b5-8a90-c9aaeb763a91" providerId="ADAL" clId="{73C42D21-E447-4A53-AF63-78954B465D0B}" dt="2022-12-10T10:04:17.712" v="1555" actId="47"/>
        <pc:sldMkLst>
          <pc:docMk/>
          <pc:sldMk cId="0" sldId="265"/>
        </pc:sldMkLst>
        <pc:spChg chg="add del mod">
          <ac:chgData name="Issam Toufik" userId="910a7b8e-d50d-42b5-8a90-c9aaeb763a91" providerId="ADAL" clId="{73C42D21-E447-4A53-AF63-78954B465D0B}" dt="2022-12-10T10:03:58.700" v="1552" actId="478"/>
          <ac:spMkLst>
            <pc:docMk/>
            <pc:sldMk cId="0" sldId="265"/>
            <ac:spMk id="2" creationId="{9EE8CD50-4787-401F-AAEF-97977C1B3ACF}"/>
          </ac:spMkLst>
        </pc:spChg>
        <pc:spChg chg="add mod">
          <ac:chgData name="Issam Toufik" userId="910a7b8e-d50d-42b5-8a90-c9aaeb763a91" providerId="ADAL" clId="{73C42D21-E447-4A53-AF63-78954B465D0B}" dt="2022-12-10T10:03:59.359" v="1553"/>
          <ac:spMkLst>
            <pc:docMk/>
            <pc:sldMk cId="0" sldId="265"/>
            <ac:spMk id="3" creationId="{6DF8BC99-7A53-C7B3-42F8-2E5AEAF9C8E6}"/>
          </ac:spMkLst>
        </pc:spChg>
        <pc:spChg chg="del">
          <ac:chgData name="Issam Toufik" userId="910a7b8e-d50d-42b5-8a90-c9aaeb763a91" providerId="ADAL" clId="{73C42D21-E447-4A53-AF63-78954B465D0B}" dt="2022-12-10T10:03:54.446" v="1551" actId="478"/>
          <ac:spMkLst>
            <pc:docMk/>
            <pc:sldMk cId="0" sldId="265"/>
            <ac:spMk id="4101" creationId="{74EBE8E6-9139-6671-506D-7FF7A4BDDCAA}"/>
          </ac:spMkLst>
        </pc:spChg>
        <pc:picChg chg="del">
          <ac:chgData name="Issam Toufik" userId="910a7b8e-d50d-42b5-8a90-c9aaeb763a91" providerId="ADAL" clId="{73C42D21-E447-4A53-AF63-78954B465D0B}" dt="2022-12-10T10:03:54.446" v="1551" actId="478"/>
          <ac:picMkLst>
            <pc:docMk/>
            <pc:sldMk cId="0" sldId="265"/>
            <ac:picMk id="4" creationId="{E71CFD17-246E-3AA0-7BD8-BEB7A802FB79}"/>
          </ac:picMkLst>
        </pc:picChg>
        <pc:picChg chg="add mod">
          <ac:chgData name="Issam Toufik" userId="910a7b8e-d50d-42b5-8a90-c9aaeb763a91" providerId="ADAL" clId="{73C42D21-E447-4A53-AF63-78954B465D0B}" dt="2022-12-10T10:03:59.359" v="1553"/>
          <ac:picMkLst>
            <pc:docMk/>
            <pc:sldMk cId="0" sldId="265"/>
            <ac:picMk id="5" creationId="{15732090-41FA-D376-C622-A0B392DECDFE}"/>
          </ac:picMkLst>
        </pc:picChg>
        <pc:picChg chg="del">
          <ac:chgData name="Issam Toufik" userId="910a7b8e-d50d-42b5-8a90-c9aaeb763a91" providerId="ADAL" clId="{73C42D21-E447-4A53-AF63-78954B465D0B}" dt="2022-12-10T10:03:54.446" v="1551" actId="478"/>
          <ac:picMkLst>
            <pc:docMk/>
            <pc:sldMk cId="0" sldId="265"/>
            <ac:picMk id="6" creationId="{2FE4A3F9-812E-52D6-1FF6-FBAD0D31B05F}"/>
          </ac:picMkLst>
        </pc:picChg>
        <pc:picChg chg="add mod">
          <ac:chgData name="Issam Toufik" userId="910a7b8e-d50d-42b5-8a90-c9aaeb763a91" providerId="ADAL" clId="{73C42D21-E447-4A53-AF63-78954B465D0B}" dt="2022-12-10T10:03:59.359" v="1553"/>
          <ac:picMkLst>
            <pc:docMk/>
            <pc:sldMk cId="0" sldId="265"/>
            <ac:picMk id="7" creationId="{C0422FCD-0EB1-0AD0-050F-68C3025C9ABC}"/>
          </ac:picMkLst>
        </pc:picChg>
        <pc:picChg chg="del">
          <ac:chgData name="Issam Toufik" userId="910a7b8e-d50d-42b5-8a90-c9aaeb763a91" providerId="ADAL" clId="{73C42D21-E447-4A53-AF63-78954B465D0B}" dt="2022-12-10T10:03:54.446" v="1551" actId="478"/>
          <ac:picMkLst>
            <pc:docMk/>
            <pc:sldMk cId="0" sldId="265"/>
            <ac:picMk id="8" creationId="{FFBF5250-0DB7-1F50-8F2E-0283E9E4ADB3}"/>
          </ac:picMkLst>
        </pc:picChg>
      </pc:sldChg>
      <pc:sldChg chg="addSp delSp modSp mod">
        <pc:chgData name="Issam Toufik" userId="910a7b8e-d50d-42b5-8a90-c9aaeb763a91" providerId="ADAL" clId="{73C42D21-E447-4A53-AF63-78954B465D0B}" dt="2022-12-10T11:38:46.461" v="2266" actId="478"/>
        <pc:sldMkLst>
          <pc:docMk/>
          <pc:sldMk cId="4109539322" sldId="405"/>
        </pc:sldMkLst>
        <pc:spChg chg="add del mod">
          <ac:chgData name="Issam Toufik" userId="910a7b8e-d50d-42b5-8a90-c9aaeb763a91" providerId="ADAL" clId="{73C42D21-E447-4A53-AF63-78954B465D0B}" dt="2022-12-10T11:38:46.461" v="2266" actId="478"/>
          <ac:spMkLst>
            <pc:docMk/>
            <pc:sldMk cId="4109539322" sldId="405"/>
            <ac:spMk id="4" creationId="{79EC5552-8961-BB94-5A4C-2F2218702722}"/>
          </ac:spMkLst>
        </pc:spChg>
        <pc:graphicFrameChg chg="add mod">
          <ac:chgData name="Issam Toufik" userId="910a7b8e-d50d-42b5-8a90-c9aaeb763a91" providerId="ADAL" clId="{73C42D21-E447-4A53-AF63-78954B465D0B}" dt="2022-12-08T16:42:48.328" v="413" actId="1036"/>
          <ac:graphicFrameMkLst>
            <pc:docMk/>
            <pc:sldMk cId="4109539322" sldId="405"/>
            <ac:graphicFrameMk id="3" creationId="{50D6E7A3-CD2F-4F6E-8725-F90691A0B7FC}"/>
          </ac:graphicFrameMkLst>
        </pc:graphicFrameChg>
        <pc:graphicFrameChg chg="del">
          <ac:chgData name="Issam Toufik" userId="910a7b8e-d50d-42b5-8a90-c9aaeb763a91" providerId="ADAL" clId="{73C42D21-E447-4A53-AF63-78954B465D0B}" dt="2022-12-08T16:42:43.858" v="408" actId="478"/>
          <ac:graphicFrameMkLst>
            <pc:docMk/>
            <pc:sldMk cId="4109539322" sldId="405"/>
            <ac:graphicFrameMk id="5" creationId="{50D6E7A3-CD2F-4F6E-8725-F90691A0B7FC}"/>
          </ac:graphicFrameMkLst>
        </pc:graphicFrameChg>
      </pc:sldChg>
      <pc:sldChg chg="modSp mod">
        <pc:chgData name="Issam Toufik" userId="910a7b8e-d50d-42b5-8a90-c9aaeb763a91" providerId="ADAL" clId="{73C42D21-E447-4A53-AF63-78954B465D0B}" dt="2022-12-10T10:17:22.510" v="1618" actId="108"/>
        <pc:sldMkLst>
          <pc:docMk/>
          <pc:sldMk cId="3821706203" sldId="408"/>
        </pc:sldMkLst>
        <pc:spChg chg="mod">
          <ac:chgData name="Issam Toufik" userId="910a7b8e-d50d-42b5-8a90-c9aaeb763a91" providerId="ADAL" clId="{73C42D21-E447-4A53-AF63-78954B465D0B}" dt="2022-12-10T10:17:22.510" v="1618" actId="108"/>
          <ac:spMkLst>
            <pc:docMk/>
            <pc:sldMk cId="3821706203" sldId="408"/>
            <ac:spMk id="3" creationId="{83067CFE-A15D-40D4-8FCB-0296AA764F27}"/>
          </ac:spMkLst>
        </pc:spChg>
      </pc:sldChg>
      <pc:sldChg chg="addSp delSp modSp mod">
        <pc:chgData name="Issam Toufik" userId="910a7b8e-d50d-42b5-8a90-c9aaeb763a91" providerId="ADAL" clId="{73C42D21-E447-4A53-AF63-78954B465D0B}" dt="2022-12-10T11:38:42.793" v="2265" actId="478"/>
        <pc:sldMkLst>
          <pc:docMk/>
          <pc:sldMk cId="1190807443" sldId="903"/>
        </pc:sldMkLst>
        <pc:spChg chg="add del mod">
          <ac:chgData name="Issam Toufik" userId="910a7b8e-d50d-42b5-8a90-c9aaeb763a91" providerId="ADAL" clId="{73C42D21-E447-4A53-AF63-78954B465D0B}" dt="2022-12-10T11:38:42.793" v="2265" actId="478"/>
          <ac:spMkLst>
            <pc:docMk/>
            <pc:sldMk cId="1190807443" sldId="903"/>
            <ac:spMk id="6" creationId="{FB829B91-FA57-3821-48C7-9A81BE2981C4}"/>
          </ac:spMkLst>
        </pc:spChg>
        <pc:spChg chg="mod">
          <ac:chgData name="Issam Toufik" userId="910a7b8e-d50d-42b5-8a90-c9aaeb763a91" providerId="ADAL" clId="{73C42D21-E447-4A53-AF63-78954B465D0B}" dt="2022-12-08T16:39:33.309" v="377" actId="20577"/>
          <ac:spMkLst>
            <pc:docMk/>
            <pc:sldMk cId="1190807443" sldId="903"/>
            <ac:spMk id="53" creationId="{FEF9E8F9-4EFB-4888-963F-3D3287659C25}"/>
          </ac:spMkLst>
        </pc:spChg>
        <pc:spChg chg="mod">
          <ac:chgData name="Issam Toufik" userId="910a7b8e-d50d-42b5-8a90-c9aaeb763a91" providerId="ADAL" clId="{73C42D21-E447-4A53-AF63-78954B465D0B}" dt="2022-12-08T16:41:00.560" v="379" actId="20577"/>
          <ac:spMkLst>
            <pc:docMk/>
            <pc:sldMk cId="1190807443" sldId="903"/>
            <ac:spMk id="54" creationId="{289EE97A-3D86-43AE-8F70-6FDB53522294}"/>
          </ac:spMkLst>
        </pc:spChg>
        <pc:graphicFrameChg chg="mod modGraphic">
          <ac:chgData name="Issam Toufik" userId="910a7b8e-d50d-42b5-8a90-c9aaeb763a91" providerId="ADAL" clId="{73C42D21-E447-4A53-AF63-78954B465D0B}" dt="2022-12-08T16:46:42.217" v="417" actId="20577"/>
          <ac:graphicFrameMkLst>
            <pc:docMk/>
            <pc:sldMk cId="1190807443" sldId="903"/>
            <ac:graphicFrameMk id="3" creationId="{D801B7A1-70B4-4E56-998B-4D389C485F66}"/>
          </ac:graphicFrameMkLst>
        </pc:graphicFrameChg>
        <pc:graphicFrameChg chg="add del mod">
          <ac:chgData name="Issam Toufik" userId="910a7b8e-d50d-42b5-8a90-c9aaeb763a91" providerId="ADAL" clId="{73C42D21-E447-4A53-AF63-78954B465D0B}" dt="2022-12-08T16:47:59.046" v="421" actId="478"/>
          <ac:graphicFrameMkLst>
            <pc:docMk/>
            <pc:sldMk cId="1190807443" sldId="903"/>
            <ac:graphicFrameMk id="4" creationId="{D5C2584B-6B4F-4C60-AF3F-32823695614E}"/>
          </ac:graphicFrameMkLst>
        </pc:graphicFrameChg>
        <pc:graphicFrameChg chg="del">
          <ac:chgData name="Issam Toufik" userId="910a7b8e-d50d-42b5-8a90-c9aaeb763a91" providerId="ADAL" clId="{73C42D21-E447-4A53-AF63-78954B465D0B}" dt="2022-12-08T16:41:54.629" v="392" actId="478"/>
          <ac:graphicFrameMkLst>
            <pc:docMk/>
            <pc:sldMk cId="1190807443" sldId="903"/>
            <ac:graphicFrameMk id="18" creationId="{D5C2584B-6B4F-4C60-AF3F-32823695614E}"/>
          </ac:graphicFrameMkLst>
        </pc:graphicFrameChg>
        <pc:picChg chg="add mod">
          <ac:chgData name="Issam Toufik" userId="910a7b8e-d50d-42b5-8a90-c9aaeb763a91" providerId="ADAL" clId="{73C42D21-E447-4A53-AF63-78954B465D0B}" dt="2022-12-08T16:48:02.354" v="425" actId="1035"/>
          <ac:picMkLst>
            <pc:docMk/>
            <pc:sldMk cId="1190807443" sldId="903"/>
            <ac:picMk id="5" creationId="{A2D0F606-D5EE-EA57-BA47-2C6F002A9368}"/>
          </ac:picMkLst>
        </pc:picChg>
      </pc:sldChg>
      <pc:sldChg chg="addSp modSp mod">
        <pc:chgData name="Issam Toufik" userId="910a7b8e-d50d-42b5-8a90-c9aaeb763a91" providerId="ADAL" clId="{73C42D21-E447-4A53-AF63-78954B465D0B}" dt="2022-12-10T10:08:48.114" v="1584" actId="1076"/>
        <pc:sldMkLst>
          <pc:docMk/>
          <pc:sldMk cId="3635160583" sldId="904"/>
        </pc:sldMkLst>
        <pc:spChg chg="mod">
          <ac:chgData name="Issam Toufik" userId="910a7b8e-d50d-42b5-8a90-c9aaeb763a91" providerId="ADAL" clId="{73C42D21-E447-4A53-AF63-78954B465D0B}" dt="2022-12-10T10:08:35.203" v="1582" actId="14100"/>
          <ac:spMkLst>
            <pc:docMk/>
            <pc:sldMk cId="3635160583" sldId="904"/>
            <ac:spMk id="10" creationId="{9B6452F4-4B70-4043-84D7-85E2645E3804}"/>
          </ac:spMkLst>
        </pc:spChg>
        <pc:spChg chg="mod">
          <ac:chgData name="Issam Toufik" userId="910a7b8e-d50d-42b5-8a90-c9aaeb763a91" providerId="ADAL" clId="{73C42D21-E447-4A53-AF63-78954B465D0B}" dt="2022-12-08T16:56:24.228" v="455" actId="20577"/>
          <ac:spMkLst>
            <pc:docMk/>
            <pc:sldMk cId="3635160583" sldId="904"/>
            <ac:spMk id="7170" creationId="{3794A7AC-F975-4B82-9FCA-9C67ECE03726}"/>
          </ac:spMkLst>
        </pc:spChg>
        <pc:picChg chg="add mod modCrop">
          <ac:chgData name="Issam Toufik" userId="910a7b8e-d50d-42b5-8a90-c9aaeb763a91" providerId="ADAL" clId="{73C42D21-E447-4A53-AF63-78954B465D0B}" dt="2022-12-10T10:08:48.114" v="1584" actId="1076"/>
          <ac:picMkLst>
            <pc:docMk/>
            <pc:sldMk cId="3635160583" sldId="904"/>
            <ac:picMk id="3" creationId="{43FE9007-87BE-F6D9-BC0C-009A30141BC4}"/>
          </ac:picMkLst>
        </pc:picChg>
      </pc:sldChg>
      <pc:sldChg chg="addSp delSp modSp mod">
        <pc:chgData name="Issam Toufik" userId="910a7b8e-d50d-42b5-8a90-c9aaeb763a91" providerId="ADAL" clId="{73C42D21-E447-4A53-AF63-78954B465D0B}" dt="2022-12-10T11:38:50.196" v="2267" actId="478"/>
        <pc:sldMkLst>
          <pc:docMk/>
          <pc:sldMk cId="1547729043" sldId="910"/>
        </pc:sldMkLst>
        <pc:spChg chg="mod">
          <ac:chgData name="Issam Toufik" userId="910a7b8e-d50d-42b5-8a90-c9aaeb763a91" providerId="ADAL" clId="{73C42D21-E447-4A53-AF63-78954B465D0B}" dt="2022-12-08T16:52:36.349" v="433" actId="20577"/>
          <ac:spMkLst>
            <pc:docMk/>
            <pc:sldMk cId="1547729043" sldId="910"/>
            <ac:spMk id="7" creationId="{BA5C966F-0F5D-4795-A7D4-28495EA08930}"/>
          </ac:spMkLst>
        </pc:spChg>
        <pc:spChg chg="add del mod">
          <ac:chgData name="Issam Toufik" userId="910a7b8e-d50d-42b5-8a90-c9aaeb763a91" providerId="ADAL" clId="{73C42D21-E447-4A53-AF63-78954B465D0B}" dt="2022-12-10T11:38:50.196" v="2267" actId="478"/>
          <ac:spMkLst>
            <pc:docMk/>
            <pc:sldMk cId="1547729043" sldId="910"/>
            <ac:spMk id="8" creationId="{47DB8220-A62E-9A10-D3AA-9965ABDF4E0E}"/>
          </ac:spMkLst>
        </pc:spChg>
        <pc:graphicFrameChg chg="mod modGraphic">
          <ac:chgData name="Issam Toufik" userId="910a7b8e-d50d-42b5-8a90-c9aaeb763a91" providerId="ADAL" clId="{73C42D21-E447-4A53-AF63-78954B465D0B}" dt="2022-12-08T16:52:43.235" v="434" actId="207"/>
          <ac:graphicFrameMkLst>
            <pc:docMk/>
            <pc:sldMk cId="1547729043" sldId="910"/>
            <ac:graphicFrameMk id="6" creationId="{0B94C614-AC31-4B32-888B-69807045C9DF}"/>
          </ac:graphicFrameMkLst>
        </pc:graphicFrameChg>
        <pc:cxnChg chg="add mod">
          <ac:chgData name="Issam Toufik" userId="910a7b8e-d50d-42b5-8a90-c9aaeb763a91" providerId="ADAL" clId="{73C42D21-E447-4A53-AF63-78954B465D0B}" dt="2022-12-08T16:53:04.983" v="437" actId="1582"/>
          <ac:cxnSpMkLst>
            <pc:docMk/>
            <pc:sldMk cId="1547729043" sldId="910"/>
            <ac:cxnSpMk id="3" creationId="{E781B690-9E4F-3B6D-A96F-9F48D5510CCF}"/>
          </ac:cxnSpMkLst>
        </pc:cxnChg>
      </pc:sldChg>
      <pc:sldChg chg="addSp delSp modSp mod">
        <pc:chgData name="Issam Toufik" userId="910a7b8e-d50d-42b5-8a90-c9aaeb763a91" providerId="ADAL" clId="{73C42D21-E447-4A53-AF63-78954B465D0B}" dt="2022-12-10T11:38:11.519" v="2256" actId="478"/>
        <pc:sldMkLst>
          <pc:docMk/>
          <pc:sldMk cId="1058135289" sldId="915"/>
        </pc:sldMkLst>
        <pc:spChg chg="add del mod">
          <ac:chgData name="Issam Toufik" userId="910a7b8e-d50d-42b5-8a90-c9aaeb763a91" providerId="ADAL" clId="{73C42D21-E447-4A53-AF63-78954B465D0B}" dt="2022-12-10T11:38:11.519" v="2256" actId="478"/>
          <ac:spMkLst>
            <pc:docMk/>
            <pc:sldMk cId="1058135289" sldId="915"/>
            <ac:spMk id="6" creationId="{EE47E100-1626-C87F-2F36-055A721B35B5}"/>
          </ac:spMkLst>
        </pc:spChg>
        <pc:graphicFrameChg chg="add mod">
          <ac:chgData name="Issam Toufik" userId="910a7b8e-d50d-42b5-8a90-c9aaeb763a91" providerId="ADAL" clId="{73C42D21-E447-4A53-AF63-78954B465D0B}" dt="2022-12-08T15:55:57.917" v="157"/>
          <ac:graphicFrameMkLst>
            <pc:docMk/>
            <pc:sldMk cId="1058135289" sldId="915"/>
            <ac:graphicFrameMk id="2" creationId="{F942CD68-0B13-4D77-A686-D3A57697E35D}"/>
          </ac:graphicFrameMkLst>
        </pc:graphicFrameChg>
        <pc:graphicFrameChg chg="del">
          <ac:chgData name="Issam Toufik" userId="910a7b8e-d50d-42b5-8a90-c9aaeb763a91" providerId="ADAL" clId="{73C42D21-E447-4A53-AF63-78954B465D0B}" dt="2022-12-08T15:54:45.359" v="131" actId="478"/>
          <ac:graphicFrameMkLst>
            <pc:docMk/>
            <pc:sldMk cId="1058135289" sldId="915"/>
            <ac:graphicFrameMk id="8" creationId="{F942CD68-0B13-4D77-A686-D3A57697E35D}"/>
          </ac:graphicFrameMkLst>
        </pc:graphicFrameChg>
      </pc:sldChg>
      <pc:sldChg chg="addSp delSp modSp mod">
        <pc:chgData name="Issam Toufik" userId="910a7b8e-d50d-42b5-8a90-c9aaeb763a91" providerId="ADAL" clId="{73C42D21-E447-4A53-AF63-78954B465D0B}" dt="2022-12-10T11:38:31.651" v="2262" actId="478"/>
        <pc:sldMkLst>
          <pc:docMk/>
          <pc:sldMk cId="396043029" sldId="917"/>
        </pc:sldMkLst>
        <pc:spChg chg="add del mod">
          <ac:chgData name="Issam Toufik" userId="910a7b8e-d50d-42b5-8a90-c9aaeb763a91" providerId="ADAL" clId="{73C42D21-E447-4A53-AF63-78954B465D0B}" dt="2022-12-10T11:38:31.651" v="2262" actId="478"/>
          <ac:spMkLst>
            <pc:docMk/>
            <pc:sldMk cId="396043029" sldId="917"/>
            <ac:spMk id="5" creationId="{E1F92B82-2C13-2F16-A37B-75D4AC594358}"/>
          </ac:spMkLst>
        </pc:spChg>
        <pc:graphicFrameChg chg="add mod">
          <ac:chgData name="Issam Toufik" userId="910a7b8e-d50d-42b5-8a90-c9aaeb763a91" providerId="ADAL" clId="{73C42D21-E447-4A53-AF63-78954B465D0B}" dt="2022-12-08T16:07:57.602" v="317" actId="207"/>
          <ac:graphicFrameMkLst>
            <pc:docMk/>
            <pc:sldMk cId="396043029" sldId="917"/>
            <ac:graphicFrameMk id="3" creationId="{CE55E412-E775-4278-8F61-9F7632E2C5D3}"/>
          </ac:graphicFrameMkLst>
        </pc:graphicFrameChg>
        <pc:graphicFrameChg chg="del">
          <ac:chgData name="Issam Toufik" userId="910a7b8e-d50d-42b5-8a90-c9aaeb763a91" providerId="ADAL" clId="{73C42D21-E447-4A53-AF63-78954B465D0B}" dt="2022-12-08T16:03:36.038" v="258" actId="478"/>
          <ac:graphicFrameMkLst>
            <pc:docMk/>
            <pc:sldMk cId="396043029" sldId="917"/>
            <ac:graphicFrameMk id="4" creationId="{CE55E412-E775-4278-8F61-9F7632E2C5D3}"/>
          </ac:graphicFrameMkLst>
        </pc:graphicFrameChg>
      </pc:sldChg>
      <pc:sldChg chg="addSp delSp modSp mod">
        <pc:chgData name="Issam Toufik" userId="910a7b8e-d50d-42b5-8a90-c9aaeb763a91" providerId="ADAL" clId="{73C42D21-E447-4A53-AF63-78954B465D0B}" dt="2022-12-10T11:54:33.706" v="2508" actId="1037"/>
        <pc:sldMkLst>
          <pc:docMk/>
          <pc:sldMk cId="4047862151" sldId="925"/>
        </pc:sldMkLst>
        <pc:spChg chg="mod">
          <ac:chgData name="Issam Toufik" userId="910a7b8e-d50d-42b5-8a90-c9aaeb763a91" providerId="ADAL" clId="{73C42D21-E447-4A53-AF63-78954B465D0B}" dt="2022-12-10T11:54:11.728" v="2378" actId="108"/>
          <ac:spMkLst>
            <pc:docMk/>
            <pc:sldMk cId="4047862151" sldId="925"/>
            <ac:spMk id="5" creationId="{E60950DF-B61F-591B-2D2A-5BAAD9538AB2}"/>
          </ac:spMkLst>
        </pc:spChg>
        <pc:spChg chg="add del mod">
          <ac:chgData name="Issam Toufik" userId="910a7b8e-d50d-42b5-8a90-c9aaeb763a91" providerId="ADAL" clId="{73C42D21-E447-4A53-AF63-78954B465D0B}" dt="2022-12-10T11:31:28.657" v="1998" actId="478"/>
          <ac:spMkLst>
            <pc:docMk/>
            <pc:sldMk cId="4047862151" sldId="925"/>
            <ac:spMk id="7" creationId="{F82B81D5-F9D2-BD1D-6661-E513C5AE5E9D}"/>
          </ac:spMkLst>
        </pc:spChg>
        <pc:picChg chg="add mod modCrop">
          <ac:chgData name="Issam Toufik" userId="910a7b8e-d50d-42b5-8a90-c9aaeb763a91" providerId="ADAL" clId="{73C42D21-E447-4A53-AF63-78954B465D0B}" dt="2022-12-10T11:54:17.355" v="2400" actId="1038"/>
          <ac:picMkLst>
            <pc:docMk/>
            <pc:sldMk cId="4047862151" sldId="925"/>
            <ac:picMk id="3" creationId="{4C7E8ABE-57DA-08B7-635F-8398F31D2B74}"/>
          </ac:picMkLst>
        </pc:picChg>
        <pc:picChg chg="del">
          <ac:chgData name="Issam Toufik" userId="910a7b8e-d50d-42b5-8a90-c9aaeb763a91" providerId="ADAL" clId="{73C42D21-E447-4A53-AF63-78954B465D0B}" dt="2022-12-10T11:09:28.442" v="1882" actId="478"/>
          <ac:picMkLst>
            <pc:docMk/>
            <pc:sldMk cId="4047862151" sldId="925"/>
            <ac:picMk id="6" creationId="{253A2B1F-402F-7D10-B412-3C346D38E615}"/>
          </ac:picMkLst>
        </pc:picChg>
        <pc:picChg chg="add mod">
          <ac:chgData name="Issam Toufik" userId="910a7b8e-d50d-42b5-8a90-c9aaeb763a91" providerId="ADAL" clId="{73C42D21-E447-4A53-AF63-78954B465D0B}" dt="2022-12-10T11:54:23.149" v="2446" actId="1038"/>
          <ac:picMkLst>
            <pc:docMk/>
            <pc:sldMk cId="4047862151" sldId="925"/>
            <ac:picMk id="9218" creationId="{61088928-CA59-D61E-79BB-2F1881A581F2}"/>
          </ac:picMkLst>
        </pc:picChg>
        <pc:picChg chg="add mod">
          <ac:chgData name="Issam Toufik" userId="910a7b8e-d50d-42b5-8a90-c9aaeb763a91" providerId="ADAL" clId="{73C42D21-E447-4A53-AF63-78954B465D0B}" dt="2022-12-10T11:54:33.706" v="2508" actId="1037"/>
          <ac:picMkLst>
            <pc:docMk/>
            <pc:sldMk cId="4047862151" sldId="925"/>
            <ac:picMk id="9220" creationId="{492D0411-6B32-DD11-572B-A24EF496B0AB}"/>
          </ac:picMkLst>
        </pc:picChg>
      </pc:sldChg>
      <pc:sldChg chg="addSp delSp modSp mod">
        <pc:chgData name="Issam Toufik" userId="910a7b8e-d50d-42b5-8a90-c9aaeb763a91" providerId="ADAL" clId="{73C42D21-E447-4A53-AF63-78954B465D0B}" dt="2022-12-10T11:37:56.778" v="2252" actId="478"/>
        <pc:sldMkLst>
          <pc:docMk/>
          <pc:sldMk cId="1095153047" sldId="927"/>
        </pc:sldMkLst>
        <pc:spChg chg="add del mod">
          <ac:chgData name="Issam Toufik" userId="910a7b8e-d50d-42b5-8a90-c9aaeb763a91" providerId="ADAL" clId="{73C42D21-E447-4A53-AF63-78954B465D0B}" dt="2022-12-10T11:37:56.778" v="2252" actId="478"/>
          <ac:spMkLst>
            <pc:docMk/>
            <pc:sldMk cId="1095153047" sldId="927"/>
            <ac:spMk id="4" creationId="{D5972D10-DFE5-0242-86EE-D038BA64B834}"/>
          </ac:spMkLst>
        </pc:spChg>
        <pc:graphicFrameChg chg="add mod">
          <ac:chgData name="Issam Toufik" userId="910a7b8e-d50d-42b5-8a90-c9aaeb763a91" providerId="ADAL" clId="{73C42D21-E447-4A53-AF63-78954B465D0B}" dt="2022-12-08T16:34:23.366" v="340" actId="1036"/>
          <ac:graphicFrameMkLst>
            <pc:docMk/>
            <pc:sldMk cId="1095153047" sldId="927"/>
            <ac:graphicFrameMk id="3" creationId="{AF51E184-7F98-454D-BA06-6FBE37DA9A5F}"/>
          </ac:graphicFrameMkLst>
        </pc:graphicFrameChg>
        <pc:graphicFrameChg chg="del">
          <ac:chgData name="Issam Toufik" userId="910a7b8e-d50d-42b5-8a90-c9aaeb763a91" providerId="ADAL" clId="{73C42D21-E447-4A53-AF63-78954B465D0B}" dt="2022-12-08T16:34:18.717" v="335" actId="478"/>
          <ac:graphicFrameMkLst>
            <pc:docMk/>
            <pc:sldMk cId="1095153047" sldId="927"/>
            <ac:graphicFrameMk id="6" creationId="{AF51E184-7F98-454D-BA06-6FBE37DA9A5F}"/>
          </ac:graphicFrameMkLst>
        </pc:graphicFrameChg>
      </pc:sldChg>
      <pc:sldChg chg="addSp delSp modSp mod">
        <pc:chgData name="Issam Toufik" userId="910a7b8e-d50d-42b5-8a90-c9aaeb763a91" providerId="ADAL" clId="{73C42D21-E447-4A53-AF63-78954B465D0B}" dt="2022-12-10T11:38:04.487" v="2254" actId="478"/>
        <pc:sldMkLst>
          <pc:docMk/>
          <pc:sldMk cId="1861913278" sldId="929"/>
        </pc:sldMkLst>
        <pc:spChg chg="add del mod">
          <ac:chgData name="Issam Toufik" userId="910a7b8e-d50d-42b5-8a90-c9aaeb763a91" providerId="ADAL" clId="{73C42D21-E447-4A53-AF63-78954B465D0B}" dt="2022-12-10T11:38:04.487" v="2254" actId="478"/>
          <ac:spMkLst>
            <pc:docMk/>
            <pc:sldMk cId="1861913278" sldId="929"/>
            <ac:spMk id="4" creationId="{EF618DAE-69F4-A350-7686-B2A34DAF17EE}"/>
          </ac:spMkLst>
        </pc:spChg>
        <pc:graphicFrameChg chg="add mod">
          <ac:chgData name="Issam Toufik" userId="910a7b8e-d50d-42b5-8a90-c9aaeb763a91" providerId="ADAL" clId="{73C42D21-E447-4A53-AF63-78954B465D0B}" dt="2022-12-08T15:53:29.768" v="89"/>
          <ac:graphicFrameMkLst>
            <pc:docMk/>
            <pc:sldMk cId="1861913278" sldId="929"/>
            <ac:graphicFrameMk id="3" creationId="{E49F2562-71B8-40E7-B4D8-C4DEBE4F0A50}"/>
          </ac:graphicFrameMkLst>
        </pc:graphicFrameChg>
        <pc:graphicFrameChg chg="del mod">
          <ac:chgData name="Issam Toufik" userId="910a7b8e-d50d-42b5-8a90-c9aaeb763a91" providerId="ADAL" clId="{73C42D21-E447-4A53-AF63-78954B465D0B}" dt="2022-12-08T15:53:13.175" v="67" actId="478"/>
          <ac:graphicFrameMkLst>
            <pc:docMk/>
            <pc:sldMk cId="1861913278" sldId="929"/>
            <ac:graphicFrameMk id="6" creationId="{E49F2562-71B8-40E7-B4D8-C4DEBE4F0A50}"/>
          </ac:graphicFrameMkLst>
        </pc:graphicFrameChg>
      </pc:sldChg>
      <pc:sldChg chg="addSp delSp modSp mod">
        <pc:chgData name="Issam Toufik" userId="910a7b8e-d50d-42b5-8a90-c9aaeb763a91" providerId="ADAL" clId="{73C42D21-E447-4A53-AF63-78954B465D0B}" dt="2022-12-10T11:38:35.003" v="2263" actId="478"/>
        <pc:sldMkLst>
          <pc:docMk/>
          <pc:sldMk cId="779374631" sldId="931"/>
        </pc:sldMkLst>
        <pc:spChg chg="add del mod">
          <ac:chgData name="Issam Toufik" userId="910a7b8e-d50d-42b5-8a90-c9aaeb763a91" providerId="ADAL" clId="{73C42D21-E447-4A53-AF63-78954B465D0B}" dt="2022-12-10T11:38:35.003" v="2263" actId="478"/>
          <ac:spMkLst>
            <pc:docMk/>
            <pc:sldMk cId="779374631" sldId="931"/>
            <ac:spMk id="5" creationId="{AC71D3F3-E821-7B64-34AB-EA2FC1171796}"/>
          </ac:spMkLst>
        </pc:spChg>
        <pc:graphicFrameChg chg="add mod">
          <ac:chgData name="Issam Toufik" userId="910a7b8e-d50d-42b5-8a90-c9aaeb763a91" providerId="ADAL" clId="{73C42D21-E447-4A53-AF63-78954B465D0B}" dt="2022-12-08T16:07:21.622" v="313" actId="207"/>
          <ac:graphicFrameMkLst>
            <pc:docMk/>
            <pc:sldMk cId="779374631" sldId="931"/>
            <ac:graphicFrameMk id="3" creationId="{AA4AC9EE-8872-41FF-AA76-12DA548B02F1}"/>
          </ac:graphicFrameMkLst>
        </pc:graphicFrameChg>
        <pc:graphicFrameChg chg="del">
          <ac:chgData name="Issam Toufik" userId="910a7b8e-d50d-42b5-8a90-c9aaeb763a91" providerId="ADAL" clId="{73C42D21-E447-4A53-AF63-78954B465D0B}" dt="2022-12-08T16:04:23.167" v="276" actId="478"/>
          <ac:graphicFrameMkLst>
            <pc:docMk/>
            <pc:sldMk cId="779374631" sldId="931"/>
            <ac:graphicFrameMk id="4" creationId="{AA4AC9EE-8872-41FF-AA76-12DA548B02F1}"/>
          </ac:graphicFrameMkLst>
        </pc:graphicFrameChg>
      </pc:sldChg>
      <pc:sldChg chg="addSp delSp modSp mod">
        <pc:chgData name="Issam Toufik" userId="910a7b8e-d50d-42b5-8a90-c9aaeb763a91" providerId="ADAL" clId="{73C42D21-E447-4A53-AF63-78954B465D0B}" dt="2022-12-10T11:38:38.921" v="2264" actId="478"/>
        <pc:sldMkLst>
          <pc:docMk/>
          <pc:sldMk cId="2407511947" sldId="932"/>
        </pc:sldMkLst>
        <pc:spChg chg="add del mod">
          <ac:chgData name="Issam Toufik" userId="910a7b8e-d50d-42b5-8a90-c9aaeb763a91" providerId="ADAL" clId="{73C42D21-E447-4A53-AF63-78954B465D0B}" dt="2022-12-10T11:38:38.921" v="2264" actId="478"/>
          <ac:spMkLst>
            <pc:docMk/>
            <pc:sldMk cId="2407511947" sldId="932"/>
            <ac:spMk id="5" creationId="{B998EBD7-D88F-6B71-3C6E-F7391D30B322}"/>
          </ac:spMkLst>
        </pc:spChg>
        <pc:graphicFrameChg chg="add mod">
          <ac:chgData name="Issam Toufik" userId="910a7b8e-d50d-42b5-8a90-c9aaeb763a91" providerId="ADAL" clId="{73C42D21-E447-4A53-AF63-78954B465D0B}" dt="2022-12-08T16:08:26.392" v="321" actId="207"/>
          <ac:graphicFrameMkLst>
            <pc:docMk/>
            <pc:sldMk cId="2407511947" sldId="932"/>
            <ac:graphicFrameMk id="3" creationId="{80D21E37-93BB-458D-9640-7277E0B9E72E}"/>
          </ac:graphicFrameMkLst>
        </pc:graphicFrameChg>
        <pc:graphicFrameChg chg="del">
          <ac:chgData name="Issam Toufik" userId="910a7b8e-d50d-42b5-8a90-c9aaeb763a91" providerId="ADAL" clId="{73C42D21-E447-4A53-AF63-78954B465D0B}" dt="2022-12-08T16:04:51.555" v="292" actId="478"/>
          <ac:graphicFrameMkLst>
            <pc:docMk/>
            <pc:sldMk cId="2407511947" sldId="932"/>
            <ac:graphicFrameMk id="4" creationId="{80D21E37-93BB-458D-9640-7277E0B9E72E}"/>
          </ac:graphicFrameMkLst>
        </pc:graphicFrameChg>
      </pc:sldChg>
      <pc:sldChg chg="addSp delSp modSp mod">
        <pc:chgData name="Issam Toufik" userId="910a7b8e-d50d-42b5-8a90-c9aaeb763a91" providerId="ADAL" clId="{73C42D21-E447-4A53-AF63-78954B465D0B}" dt="2022-12-10T11:38:18.039" v="2258" actId="478"/>
        <pc:sldMkLst>
          <pc:docMk/>
          <pc:sldMk cId="3755902826" sldId="961"/>
        </pc:sldMkLst>
        <pc:spChg chg="mod">
          <ac:chgData name="Issam Toufik" userId="910a7b8e-d50d-42b5-8a90-c9aaeb763a91" providerId="ADAL" clId="{73C42D21-E447-4A53-AF63-78954B465D0B}" dt="2022-12-08T15:57:13.153" v="178" actId="20577"/>
          <ac:spMkLst>
            <pc:docMk/>
            <pc:sldMk cId="3755902826" sldId="961"/>
            <ac:spMk id="2" creationId="{8B979BE4-0D0E-4BB0-BC15-2E07CB8BC9AB}"/>
          </ac:spMkLst>
        </pc:spChg>
        <pc:spChg chg="add del mod">
          <ac:chgData name="Issam Toufik" userId="910a7b8e-d50d-42b5-8a90-c9aaeb763a91" providerId="ADAL" clId="{73C42D21-E447-4A53-AF63-78954B465D0B}" dt="2022-12-10T11:38:18.039" v="2258" actId="478"/>
          <ac:spMkLst>
            <pc:docMk/>
            <pc:sldMk cId="3755902826" sldId="961"/>
            <ac:spMk id="4" creationId="{D1CC5076-AAD0-5364-F30A-22217DFF5345}"/>
          </ac:spMkLst>
        </pc:spChg>
        <pc:graphicFrameChg chg="add mod">
          <ac:chgData name="Issam Toufik" userId="910a7b8e-d50d-42b5-8a90-c9aaeb763a91" providerId="ADAL" clId="{73C42D21-E447-4A53-AF63-78954B465D0B}" dt="2022-12-08T15:57:03.330" v="176" actId="692"/>
          <ac:graphicFrameMkLst>
            <pc:docMk/>
            <pc:sldMk cId="3755902826" sldId="961"/>
            <ac:graphicFrameMk id="3" creationId="{3C0C1278-C59B-4EB6-84C3-40DAA8C9D434}"/>
          </ac:graphicFrameMkLst>
        </pc:graphicFrameChg>
        <pc:graphicFrameChg chg="del">
          <ac:chgData name="Issam Toufik" userId="910a7b8e-d50d-42b5-8a90-c9aaeb763a91" providerId="ADAL" clId="{73C42D21-E447-4A53-AF63-78954B465D0B}" dt="2022-12-08T15:56:49.158" v="169" actId="478"/>
          <ac:graphicFrameMkLst>
            <pc:docMk/>
            <pc:sldMk cId="3755902826" sldId="961"/>
            <ac:graphicFrameMk id="5" creationId="{3C0C1278-C59B-4EB6-84C3-40DAA8C9D434}"/>
          </ac:graphicFrameMkLst>
        </pc:graphicFrameChg>
      </pc:sldChg>
      <pc:sldChg chg="addSp delSp modSp mod">
        <pc:chgData name="Issam Toufik" userId="910a7b8e-d50d-42b5-8a90-c9aaeb763a91" providerId="ADAL" clId="{73C42D21-E447-4A53-AF63-78954B465D0B}" dt="2022-12-10T11:38:24.515" v="2260" actId="478"/>
        <pc:sldMkLst>
          <pc:docMk/>
          <pc:sldMk cId="2346672909" sldId="962"/>
        </pc:sldMkLst>
        <pc:spChg chg="mod">
          <ac:chgData name="Issam Toufik" userId="910a7b8e-d50d-42b5-8a90-c9aaeb763a91" providerId="ADAL" clId="{73C42D21-E447-4A53-AF63-78954B465D0B}" dt="2022-12-08T16:02:44.864" v="248" actId="6549"/>
          <ac:spMkLst>
            <pc:docMk/>
            <pc:sldMk cId="2346672909" sldId="962"/>
            <ac:spMk id="2" creationId="{8B979BE4-0D0E-4BB0-BC15-2E07CB8BC9AB}"/>
          </ac:spMkLst>
        </pc:spChg>
        <pc:spChg chg="add del mod">
          <ac:chgData name="Issam Toufik" userId="910a7b8e-d50d-42b5-8a90-c9aaeb763a91" providerId="ADAL" clId="{73C42D21-E447-4A53-AF63-78954B465D0B}" dt="2022-12-10T11:38:24.515" v="2260" actId="478"/>
          <ac:spMkLst>
            <pc:docMk/>
            <pc:sldMk cId="2346672909" sldId="962"/>
            <ac:spMk id="4" creationId="{F274C71A-A8C2-C550-DA25-A7BD6C4C3865}"/>
          </ac:spMkLst>
        </pc:spChg>
        <pc:graphicFrameChg chg="add mod">
          <ac:chgData name="Issam Toufik" userId="910a7b8e-d50d-42b5-8a90-c9aaeb763a91" providerId="ADAL" clId="{73C42D21-E447-4A53-AF63-78954B465D0B}" dt="2022-12-08T16:02:19.614" v="242"/>
          <ac:graphicFrameMkLst>
            <pc:docMk/>
            <pc:sldMk cId="2346672909" sldId="962"/>
            <ac:graphicFrameMk id="3" creationId="{F1B4023B-8479-4372-A903-BBC90C5F1199}"/>
          </ac:graphicFrameMkLst>
        </pc:graphicFrameChg>
        <pc:graphicFrameChg chg="del">
          <ac:chgData name="Issam Toufik" userId="910a7b8e-d50d-42b5-8a90-c9aaeb763a91" providerId="ADAL" clId="{73C42D21-E447-4A53-AF63-78954B465D0B}" dt="2022-12-08T15:59:05.744" v="214" actId="478"/>
          <ac:graphicFrameMkLst>
            <pc:docMk/>
            <pc:sldMk cId="2346672909" sldId="962"/>
            <ac:graphicFrameMk id="5" creationId="{F1B4023B-8479-4372-A903-BBC90C5F1199}"/>
          </ac:graphicFrameMkLst>
        </pc:graphicFrameChg>
      </pc:sldChg>
      <pc:sldChg chg="addSp delSp modSp mod">
        <pc:chgData name="Issam Toufik" userId="910a7b8e-d50d-42b5-8a90-c9aaeb763a91" providerId="ADAL" clId="{73C42D21-E447-4A53-AF63-78954B465D0B}" dt="2022-12-10T11:38:28.332" v="2261" actId="478"/>
        <pc:sldMkLst>
          <pc:docMk/>
          <pc:sldMk cId="3242984773" sldId="963"/>
        </pc:sldMkLst>
        <pc:spChg chg="mod">
          <ac:chgData name="Issam Toufik" userId="910a7b8e-d50d-42b5-8a90-c9aaeb763a91" providerId="ADAL" clId="{73C42D21-E447-4A53-AF63-78954B465D0B}" dt="2022-12-08T16:02:37.423" v="245" actId="6549"/>
          <ac:spMkLst>
            <pc:docMk/>
            <pc:sldMk cId="3242984773" sldId="963"/>
            <ac:spMk id="2" creationId="{8B979BE4-0D0E-4BB0-BC15-2E07CB8BC9AB}"/>
          </ac:spMkLst>
        </pc:spChg>
        <pc:spChg chg="add del mod">
          <ac:chgData name="Issam Toufik" userId="910a7b8e-d50d-42b5-8a90-c9aaeb763a91" providerId="ADAL" clId="{73C42D21-E447-4A53-AF63-78954B465D0B}" dt="2022-12-10T11:38:28.332" v="2261" actId="478"/>
          <ac:spMkLst>
            <pc:docMk/>
            <pc:sldMk cId="3242984773" sldId="963"/>
            <ac:spMk id="5" creationId="{DA5A37B4-82DF-A38B-EBC5-1274CC011C1D}"/>
          </ac:spMkLst>
        </pc:spChg>
        <pc:graphicFrameChg chg="add mod">
          <ac:chgData name="Issam Toufik" userId="910a7b8e-d50d-42b5-8a90-c9aaeb763a91" providerId="ADAL" clId="{73C42D21-E447-4A53-AF63-78954B465D0B}" dt="2022-12-08T16:00:16.110" v="239" actId="692"/>
          <ac:graphicFrameMkLst>
            <pc:docMk/>
            <pc:sldMk cId="3242984773" sldId="963"/>
            <ac:graphicFrameMk id="3" creationId="{BBB56E96-0CA2-4E05-95AE-62D0B1759AF4}"/>
          </ac:graphicFrameMkLst>
        </pc:graphicFrameChg>
        <pc:graphicFrameChg chg="del">
          <ac:chgData name="Issam Toufik" userId="910a7b8e-d50d-42b5-8a90-c9aaeb763a91" providerId="ADAL" clId="{73C42D21-E447-4A53-AF63-78954B465D0B}" dt="2022-12-08T16:00:05.964" v="232" actId="478"/>
          <ac:graphicFrameMkLst>
            <pc:docMk/>
            <pc:sldMk cId="3242984773" sldId="963"/>
            <ac:graphicFrameMk id="4" creationId="{BBB56E96-0CA2-4E05-95AE-62D0B1759AF4}"/>
          </ac:graphicFrameMkLst>
        </pc:graphicFrameChg>
      </pc:sldChg>
      <pc:sldChg chg="addSp delSp modSp mod ord">
        <pc:chgData name="Issam Toufik" userId="910a7b8e-d50d-42b5-8a90-c9aaeb763a91" providerId="ADAL" clId="{73C42D21-E447-4A53-AF63-78954B465D0B}" dt="2022-12-10T11:38:21.414" v="2259" actId="478"/>
        <pc:sldMkLst>
          <pc:docMk/>
          <pc:sldMk cId="1191166300" sldId="964"/>
        </pc:sldMkLst>
        <pc:spChg chg="mod">
          <ac:chgData name="Issam Toufik" userId="910a7b8e-d50d-42b5-8a90-c9aaeb763a91" providerId="ADAL" clId="{73C42D21-E447-4A53-AF63-78954B465D0B}" dt="2022-12-08T15:58:31.018" v="204" actId="6549"/>
          <ac:spMkLst>
            <pc:docMk/>
            <pc:sldMk cId="1191166300" sldId="964"/>
            <ac:spMk id="2" creationId="{8B979BE4-0D0E-4BB0-BC15-2E07CB8BC9AB}"/>
          </ac:spMkLst>
        </pc:spChg>
        <pc:spChg chg="add del mod">
          <ac:chgData name="Issam Toufik" userId="910a7b8e-d50d-42b5-8a90-c9aaeb763a91" providerId="ADAL" clId="{73C42D21-E447-4A53-AF63-78954B465D0B}" dt="2022-12-10T11:38:21.414" v="2259" actId="478"/>
          <ac:spMkLst>
            <pc:docMk/>
            <pc:sldMk cId="1191166300" sldId="964"/>
            <ac:spMk id="5" creationId="{C9487E3E-67D2-31DE-2EFD-9F94A5F17002}"/>
          </ac:spMkLst>
        </pc:spChg>
        <pc:graphicFrameChg chg="add mod">
          <ac:chgData name="Issam Toufik" userId="910a7b8e-d50d-42b5-8a90-c9aaeb763a91" providerId="ADAL" clId="{73C42D21-E447-4A53-AF63-78954B465D0B}" dt="2022-12-08T15:58:15.672" v="200" actId="692"/>
          <ac:graphicFrameMkLst>
            <pc:docMk/>
            <pc:sldMk cId="1191166300" sldId="964"/>
            <ac:graphicFrameMk id="3" creationId="{47F2EF97-D3AB-4C02-8384-45C7EF58265A}"/>
          </ac:graphicFrameMkLst>
        </pc:graphicFrameChg>
        <pc:graphicFrameChg chg="del">
          <ac:chgData name="Issam Toufik" userId="910a7b8e-d50d-42b5-8a90-c9aaeb763a91" providerId="ADAL" clId="{73C42D21-E447-4A53-AF63-78954B465D0B}" dt="2022-12-08T15:58:04.809" v="193" actId="478"/>
          <ac:graphicFrameMkLst>
            <pc:docMk/>
            <pc:sldMk cId="1191166300" sldId="964"/>
            <ac:graphicFrameMk id="4" creationId="{47F2EF97-D3AB-4C02-8384-45C7EF58265A}"/>
          </ac:graphicFrameMkLst>
        </pc:graphicFrameChg>
      </pc:sldChg>
      <pc:sldChg chg="addSp modSp mod">
        <pc:chgData name="Issam Toufik" userId="910a7b8e-d50d-42b5-8a90-c9aaeb763a91" providerId="ADAL" clId="{73C42D21-E447-4A53-AF63-78954B465D0B}" dt="2022-12-10T11:50:09.949" v="2366" actId="20577"/>
        <pc:sldMkLst>
          <pc:docMk/>
          <pc:sldMk cId="1235364315" sldId="966"/>
        </pc:sldMkLst>
        <pc:spChg chg="add mod">
          <ac:chgData name="Issam Toufik" userId="910a7b8e-d50d-42b5-8a90-c9aaeb763a91" providerId="ADAL" clId="{73C42D21-E447-4A53-AF63-78954B465D0B}" dt="2022-12-10T11:49:33.018" v="2360" actId="1582"/>
          <ac:spMkLst>
            <pc:docMk/>
            <pc:sldMk cId="1235364315" sldId="966"/>
            <ac:spMk id="2" creationId="{D0ED0B59-9D69-57B3-8256-0BBD7F73520E}"/>
          </ac:spMkLst>
        </pc:spChg>
        <pc:spChg chg="add mod">
          <ac:chgData name="Issam Toufik" userId="910a7b8e-d50d-42b5-8a90-c9aaeb763a91" providerId="ADAL" clId="{73C42D21-E447-4A53-AF63-78954B465D0B}" dt="2022-12-10T11:49:58.574" v="2364" actId="1038"/>
          <ac:spMkLst>
            <pc:docMk/>
            <pc:sldMk cId="1235364315" sldId="966"/>
            <ac:spMk id="4" creationId="{365636AA-679C-AC2A-664F-2DAED48EB086}"/>
          </ac:spMkLst>
        </pc:spChg>
        <pc:spChg chg="mod">
          <ac:chgData name="Issam Toufik" userId="910a7b8e-d50d-42b5-8a90-c9aaeb763a91" providerId="ADAL" clId="{73C42D21-E447-4A53-AF63-78954B465D0B}" dt="2022-12-10T11:21:52.083" v="1962"/>
          <ac:spMkLst>
            <pc:docMk/>
            <pc:sldMk cId="1235364315" sldId="966"/>
            <ac:spMk id="108" creationId="{A955D2EE-EE19-403E-964D-E3A419ED9C79}"/>
          </ac:spMkLst>
        </pc:spChg>
        <pc:spChg chg="mod">
          <ac:chgData name="Issam Toufik" userId="910a7b8e-d50d-42b5-8a90-c9aaeb763a91" providerId="ADAL" clId="{73C42D21-E447-4A53-AF63-78954B465D0B}" dt="2022-12-10T11:49:49.294" v="2361"/>
          <ac:spMkLst>
            <pc:docMk/>
            <pc:sldMk cId="1235364315" sldId="966"/>
            <ac:spMk id="110" creationId="{325E79C2-8E82-4ABA-840A-B598572290B6}"/>
          </ac:spMkLst>
        </pc:spChg>
        <pc:spChg chg="mod">
          <ac:chgData name="Issam Toufik" userId="910a7b8e-d50d-42b5-8a90-c9aaeb763a91" providerId="ADAL" clId="{73C42D21-E447-4A53-AF63-78954B465D0B}" dt="2022-12-10T11:50:09.949" v="2366" actId="20577"/>
          <ac:spMkLst>
            <pc:docMk/>
            <pc:sldMk cId="1235364315" sldId="966"/>
            <ac:spMk id="143" creationId="{67B14B0D-ECE4-4342-B3E5-D4A8D65766D3}"/>
          </ac:spMkLst>
        </pc:spChg>
      </pc:sldChg>
      <pc:sldChg chg="addSp delSp modSp mod">
        <pc:chgData name="Issam Toufik" userId="910a7b8e-d50d-42b5-8a90-c9aaeb763a91" providerId="ADAL" clId="{73C42D21-E447-4A53-AF63-78954B465D0B}" dt="2022-12-10T11:38:07.779" v="2255" actId="478"/>
        <pc:sldMkLst>
          <pc:docMk/>
          <pc:sldMk cId="1226873881" sldId="973"/>
        </pc:sldMkLst>
        <pc:spChg chg="add del mod">
          <ac:chgData name="Issam Toufik" userId="910a7b8e-d50d-42b5-8a90-c9aaeb763a91" providerId="ADAL" clId="{73C42D21-E447-4A53-AF63-78954B465D0B}" dt="2022-12-10T11:38:07.779" v="2255" actId="478"/>
          <ac:spMkLst>
            <pc:docMk/>
            <pc:sldMk cId="1226873881" sldId="973"/>
            <ac:spMk id="3" creationId="{4A6F0F98-5234-2493-169F-29CFF5EAAC2F}"/>
          </ac:spMkLst>
        </pc:spChg>
        <pc:graphicFrameChg chg="add mod">
          <ac:chgData name="Issam Toufik" userId="910a7b8e-d50d-42b5-8a90-c9aaeb763a91" providerId="ADAL" clId="{73C42D21-E447-4A53-AF63-78954B465D0B}" dt="2022-12-08T15:55:48.487" v="156"/>
          <ac:graphicFrameMkLst>
            <pc:docMk/>
            <pc:sldMk cId="1226873881" sldId="973"/>
            <ac:graphicFrameMk id="2" creationId="{800F9579-37B0-4A83-BC55-5C23AD57116E}"/>
          </ac:graphicFrameMkLst>
        </pc:graphicFrameChg>
        <pc:graphicFrameChg chg="del">
          <ac:chgData name="Issam Toufik" userId="910a7b8e-d50d-42b5-8a90-c9aaeb763a91" providerId="ADAL" clId="{73C42D21-E447-4A53-AF63-78954B465D0B}" dt="2022-12-08T15:54:10.167" v="110" actId="478"/>
          <ac:graphicFrameMkLst>
            <pc:docMk/>
            <pc:sldMk cId="1226873881" sldId="973"/>
            <ac:graphicFrameMk id="8" creationId="{800F9579-37B0-4A83-BC55-5C23AD57116E}"/>
          </ac:graphicFrameMkLst>
        </pc:graphicFrameChg>
      </pc:sldChg>
      <pc:sldChg chg="addSp delSp modSp mod">
        <pc:chgData name="Issam Toufik" userId="910a7b8e-d50d-42b5-8a90-c9aaeb763a91" providerId="ADAL" clId="{73C42D21-E447-4A53-AF63-78954B465D0B}" dt="2022-12-10T11:38:14.604" v="2257" actId="478"/>
        <pc:sldMkLst>
          <pc:docMk/>
          <pc:sldMk cId="2806566441" sldId="974"/>
        </pc:sldMkLst>
        <pc:spChg chg="add del mod">
          <ac:chgData name="Issam Toufik" userId="910a7b8e-d50d-42b5-8a90-c9aaeb763a91" providerId="ADAL" clId="{73C42D21-E447-4A53-AF63-78954B465D0B}" dt="2022-12-10T11:38:14.604" v="2257" actId="478"/>
          <ac:spMkLst>
            <pc:docMk/>
            <pc:sldMk cId="2806566441" sldId="974"/>
            <ac:spMk id="6" creationId="{4D8B5A0A-237E-5A70-0589-44293FC73A69}"/>
          </ac:spMkLst>
        </pc:spChg>
        <pc:graphicFrameChg chg="add mod">
          <ac:chgData name="Issam Toufik" userId="910a7b8e-d50d-42b5-8a90-c9aaeb763a91" providerId="ADAL" clId="{73C42D21-E447-4A53-AF63-78954B465D0B}" dt="2022-12-08T15:56:03.498" v="158"/>
          <ac:graphicFrameMkLst>
            <pc:docMk/>
            <pc:sldMk cId="2806566441" sldId="974"/>
            <ac:graphicFrameMk id="2" creationId="{7F66B777-C21B-42B3-9D2D-824108C7629D}"/>
          </ac:graphicFrameMkLst>
        </pc:graphicFrameChg>
        <pc:graphicFrameChg chg="del">
          <ac:chgData name="Issam Toufik" userId="910a7b8e-d50d-42b5-8a90-c9aaeb763a91" providerId="ADAL" clId="{73C42D21-E447-4A53-AF63-78954B465D0B}" dt="2022-12-08T15:55:19.975" v="147" actId="478"/>
          <ac:graphicFrameMkLst>
            <pc:docMk/>
            <pc:sldMk cId="2806566441" sldId="974"/>
            <ac:graphicFrameMk id="9" creationId="{7F66B777-C21B-42B3-9D2D-824108C7629D}"/>
          </ac:graphicFrameMkLst>
        </pc:graphicFrameChg>
      </pc:sldChg>
      <pc:sldChg chg="del">
        <pc:chgData name="Issam Toufik" userId="910a7b8e-d50d-42b5-8a90-c9aaeb763a91" providerId="ADAL" clId="{73C42D21-E447-4A53-AF63-78954B465D0B}" dt="2022-12-10T10:09:19.353" v="1585" actId="47"/>
        <pc:sldMkLst>
          <pc:docMk/>
          <pc:sldMk cId="4183504760" sldId="975"/>
        </pc:sldMkLst>
      </pc:sldChg>
      <pc:sldChg chg="addSp delSp modSp mod">
        <pc:chgData name="Issam Toufik" userId="910a7b8e-d50d-42b5-8a90-c9aaeb763a91" providerId="ADAL" clId="{73C42D21-E447-4A53-AF63-78954B465D0B}" dt="2022-12-10T09:46:10.370" v="1178" actId="20577"/>
        <pc:sldMkLst>
          <pc:docMk/>
          <pc:sldMk cId="860019791" sldId="990"/>
        </pc:sldMkLst>
        <pc:spChg chg="mod">
          <ac:chgData name="Issam Toufik" userId="910a7b8e-d50d-42b5-8a90-c9aaeb763a91" providerId="ADAL" clId="{73C42D21-E447-4A53-AF63-78954B465D0B}" dt="2022-12-10T09:46:10.370" v="1178" actId="20577"/>
          <ac:spMkLst>
            <pc:docMk/>
            <pc:sldMk cId="860019791" sldId="990"/>
            <ac:spMk id="9" creationId="{4BEC5FFE-9EE3-4547-AC04-1005AF2E23C2}"/>
          </ac:spMkLst>
        </pc:spChg>
        <pc:picChg chg="add del mod">
          <ac:chgData name="Issam Toufik" userId="910a7b8e-d50d-42b5-8a90-c9aaeb763a91" providerId="ADAL" clId="{73C42D21-E447-4A53-AF63-78954B465D0B}" dt="2022-12-10T09:41:46.700" v="912" actId="478"/>
          <ac:picMkLst>
            <pc:docMk/>
            <pc:sldMk cId="860019791" sldId="990"/>
            <ac:picMk id="2" creationId="{8D392414-C897-AC0C-47DF-A73B5BF86FFB}"/>
          </ac:picMkLst>
        </pc:picChg>
        <pc:picChg chg="add del mod">
          <ac:chgData name="Issam Toufik" userId="910a7b8e-d50d-42b5-8a90-c9aaeb763a91" providerId="ADAL" clId="{73C42D21-E447-4A53-AF63-78954B465D0B}" dt="2022-12-10T09:41:21.684" v="904" actId="21"/>
          <ac:picMkLst>
            <pc:docMk/>
            <pc:sldMk cId="860019791" sldId="990"/>
            <ac:picMk id="1026" creationId="{F1AEF1B4-53F1-149D-F362-C5D3923FA5F9}"/>
          </ac:picMkLst>
        </pc:picChg>
        <pc:picChg chg="del">
          <ac:chgData name="Issam Toufik" userId="910a7b8e-d50d-42b5-8a90-c9aaeb763a91" providerId="ADAL" clId="{73C42D21-E447-4A53-AF63-78954B465D0B}" dt="2022-12-10T09:27:14.618" v="488" actId="478"/>
          <ac:picMkLst>
            <pc:docMk/>
            <pc:sldMk cId="860019791" sldId="990"/>
            <ac:picMk id="1032" creationId="{5CB5A0F1-85C7-782E-0E45-D7F660ED1BE0}"/>
          </ac:picMkLst>
        </pc:picChg>
      </pc:sldChg>
      <pc:sldChg chg="del">
        <pc:chgData name="Issam Toufik" userId="910a7b8e-d50d-42b5-8a90-c9aaeb763a91" providerId="ADAL" clId="{73C42D21-E447-4A53-AF63-78954B465D0B}" dt="2022-12-10T10:09:27.767" v="1586" actId="47"/>
        <pc:sldMkLst>
          <pc:docMk/>
          <pc:sldMk cId="694460648" sldId="992"/>
        </pc:sldMkLst>
      </pc:sldChg>
      <pc:sldChg chg="addSp delSp modSp mod">
        <pc:chgData name="Issam Toufik" userId="910a7b8e-d50d-42b5-8a90-c9aaeb763a91" providerId="ADAL" clId="{73C42D21-E447-4A53-AF63-78954B465D0B}" dt="2022-12-10T11:38:00.591" v="2253" actId="478"/>
        <pc:sldMkLst>
          <pc:docMk/>
          <pc:sldMk cId="2135793713" sldId="993"/>
        </pc:sldMkLst>
        <pc:spChg chg="add del mod">
          <ac:chgData name="Issam Toufik" userId="910a7b8e-d50d-42b5-8a90-c9aaeb763a91" providerId="ADAL" clId="{73C42D21-E447-4A53-AF63-78954B465D0B}" dt="2022-12-10T11:38:00.591" v="2253" actId="478"/>
          <ac:spMkLst>
            <pc:docMk/>
            <pc:sldMk cId="2135793713" sldId="993"/>
            <ac:spMk id="4" creationId="{F05A72C9-E253-3B41-409E-06BCC2B4A18A}"/>
          </ac:spMkLst>
        </pc:spChg>
        <pc:graphicFrameChg chg="add mod">
          <ac:chgData name="Issam Toufik" userId="910a7b8e-d50d-42b5-8a90-c9aaeb763a91" providerId="ADAL" clId="{73C42D21-E447-4A53-AF63-78954B465D0B}" dt="2022-12-08T16:36:23.708" v="357" actId="1036"/>
          <ac:graphicFrameMkLst>
            <pc:docMk/>
            <pc:sldMk cId="2135793713" sldId="993"/>
            <ac:graphicFrameMk id="3" creationId="{00000000-0008-0000-0000-000006000000}"/>
          </ac:graphicFrameMkLst>
        </pc:graphicFrameChg>
        <pc:graphicFrameChg chg="del">
          <ac:chgData name="Issam Toufik" userId="910a7b8e-d50d-42b5-8a90-c9aaeb763a91" providerId="ADAL" clId="{73C42D21-E447-4A53-AF63-78954B465D0B}" dt="2022-12-08T16:36:18.355" v="352" actId="478"/>
          <ac:graphicFrameMkLst>
            <pc:docMk/>
            <pc:sldMk cId="2135793713" sldId="993"/>
            <ac:graphicFrameMk id="6" creationId="{00000000-0008-0000-0000-000006000000}"/>
          </ac:graphicFrameMkLst>
        </pc:graphicFrameChg>
      </pc:sldChg>
      <pc:sldChg chg="addSp delSp modSp add mod">
        <pc:chgData name="Issam Toufik" userId="910a7b8e-d50d-42b5-8a90-c9aaeb763a91" providerId="ADAL" clId="{73C42D21-E447-4A53-AF63-78954B465D0B}" dt="2022-12-10T10:01:41.908" v="1550" actId="14100"/>
        <pc:sldMkLst>
          <pc:docMk/>
          <pc:sldMk cId="2237257999" sldId="994"/>
        </pc:sldMkLst>
        <pc:spChg chg="del mod">
          <ac:chgData name="Issam Toufik" userId="910a7b8e-d50d-42b5-8a90-c9aaeb763a91" providerId="ADAL" clId="{73C42D21-E447-4A53-AF63-78954B465D0B}" dt="2022-12-10T10:01:09.338" v="1501" actId="478"/>
          <ac:spMkLst>
            <pc:docMk/>
            <pc:sldMk cId="2237257999" sldId="994"/>
            <ac:spMk id="8" creationId="{76AEEEBE-9532-4460-80F0-0E157B2F36FC}"/>
          </ac:spMkLst>
        </pc:spChg>
        <pc:spChg chg="del">
          <ac:chgData name="Issam Toufik" userId="910a7b8e-d50d-42b5-8a90-c9aaeb763a91" providerId="ADAL" clId="{73C42D21-E447-4A53-AF63-78954B465D0B}" dt="2022-12-08T17:02:06.362" v="475" actId="478"/>
          <ac:spMkLst>
            <pc:docMk/>
            <pc:sldMk cId="2237257999" sldId="994"/>
            <ac:spMk id="9" creationId="{4BEC5FFE-9EE3-4547-AC04-1005AF2E23C2}"/>
          </ac:spMkLst>
        </pc:spChg>
        <pc:spChg chg="add mod">
          <ac:chgData name="Issam Toufik" userId="910a7b8e-d50d-42b5-8a90-c9aaeb763a91" providerId="ADAL" clId="{73C42D21-E447-4A53-AF63-78954B465D0B}" dt="2022-12-10T10:01:29.025" v="1542" actId="1035"/>
          <ac:spMkLst>
            <pc:docMk/>
            <pc:sldMk cId="2237257999" sldId="994"/>
            <ac:spMk id="10" creationId="{24F38AFE-2015-CB4A-386A-026EC357E3B7}"/>
          </ac:spMkLst>
        </pc:spChg>
        <pc:spChg chg="add mod">
          <ac:chgData name="Issam Toufik" userId="910a7b8e-d50d-42b5-8a90-c9aaeb763a91" providerId="ADAL" clId="{73C42D21-E447-4A53-AF63-78954B465D0B}" dt="2022-12-10T10:01:29.025" v="1542" actId="1035"/>
          <ac:spMkLst>
            <pc:docMk/>
            <pc:sldMk cId="2237257999" sldId="994"/>
            <ac:spMk id="11" creationId="{198340ED-A71A-8BB7-E9DA-79C4409107A5}"/>
          </ac:spMkLst>
        </pc:spChg>
        <pc:spChg chg="add del">
          <ac:chgData name="Issam Toufik" userId="910a7b8e-d50d-42b5-8a90-c9aaeb763a91" providerId="ADAL" clId="{73C42D21-E447-4A53-AF63-78954B465D0B}" dt="2022-12-10T10:00:00.387" v="1443" actId="22"/>
          <ac:spMkLst>
            <pc:docMk/>
            <pc:sldMk cId="2237257999" sldId="994"/>
            <ac:spMk id="13" creationId="{74E6C024-E0D2-48D8-1ED3-1571A167D459}"/>
          </ac:spMkLst>
        </pc:spChg>
        <pc:spChg chg="add mod">
          <ac:chgData name="Issam Toufik" userId="910a7b8e-d50d-42b5-8a90-c9aaeb763a91" providerId="ADAL" clId="{73C42D21-E447-4A53-AF63-78954B465D0B}" dt="2022-12-10T10:01:41.908" v="1550" actId="14100"/>
          <ac:spMkLst>
            <pc:docMk/>
            <pc:sldMk cId="2237257999" sldId="994"/>
            <ac:spMk id="14" creationId="{DE85207B-AF89-A6F7-73EA-D56F77DB5CB2}"/>
          </ac:spMkLst>
        </pc:spChg>
        <pc:picChg chg="add del mod">
          <ac:chgData name="Issam Toufik" userId="910a7b8e-d50d-42b5-8a90-c9aaeb763a91" providerId="ADAL" clId="{73C42D21-E447-4A53-AF63-78954B465D0B}" dt="2022-12-10T09:48:21.957" v="1182" actId="478"/>
          <ac:picMkLst>
            <pc:docMk/>
            <pc:sldMk cId="2237257999" sldId="994"/>
            <ac:picMk id="3" creationId="{7885659D-0DB3-B7C6-9A5E-33365EB0689F}"/>
          </ac:picMkLst>
        </pc:picChg>
        <pc:picChg chg="add del mod">
          <ac:chgData name="Issam Toufik" userId="910a7b8e-d50d-42b5-8a90-c9aaeb763a91" providerId="ADAL" clId="{73C42D21-E447-4A53-AF63-78954B465D0B}" dt="2022-12-10T09:48:19.938" v="1181" actId="478"/>
          <ac:picMkLst>
            <pc:docMk/>
            <pc:sldMk cId="2237257999" sldId="994"/>
            <ac:picMk id="5" creationId="{C2CA0717-2625-0725-E450-8DA7E6EB7DFF}"/>
          </ac:picMkLst>
        </pc:picChg>
        <pc:picChg chg="add mod">
          <ac:chgData name="Issam Toufik" userId="910a7b8e-d50d-42b5-8a90-c9aaeb763a91" providerId="ADAL" clId="{73C42D21-E447-4A53-AF63-78954B465D0B}" dt="2022-12-10T10:01:29.025" v="1542" actId="1035"/>
          <ac:picMkLst>
            <pc:docMk/>
            <pc:sldMk cId="2237257999" sldId="994"/>
            <ac:picMk id="7" creationId="{4629895E-EBCF-1C9C-097E-AF44D05C1A5A}"/>
          </ac:picMkLst>
        </pc:picChg>
        <pc:picChg chg="del">
          <ac:chgData name="Issam Toufik" userId="910a7b8e-d50d-42b5-8a90-c9aaeb763a91" providerId="ADAL" clId="{73C42D21-E447-4A53-AF63-78954B465D0B}" dt="2022-12-08T17:02:01.686" v="474" actId="478"/>
          <ac:picMkLst>
            <pc:docMk/>
            <pc:sldMk cId="2237257999" sldId="994"/>
            <ac:picMk id="1032" creationId="{5CB5A0F1-85C7-782E-0E45-D7F660ED1BE0}"/>
          </ac:picMkLst>
        </pc:picChg>
      </pc:sldChg>
      <pc:sldChg chg="addSp delSp modSp add mod">
        <pc:chgData name="Issam Toufik" userId="910a7b8e-d50d-42b5-8a90-c9aaeb763a91" providerId="ADAL" clId="{73C42D21-E447-4A53-AF63-78954B465D0B}" dt="2022-12-10T09:59:37.219" v="1441" actId="1038"/>
        <pc:sldMkLst>
          <pc:docMk/>
          <pc:sldMk cId="4078398124" sldId="995"/>
        </pc:sldMkLst>
        <pc:spChg chg="add mod">
          <ac:chgData name="Issam Toufik" userId="910a7b8e-d50d-42b5-8a90-c9aaeb763a91" providerId="ADAL" clId="{73C42D21-E447-4A53-AF63-78954B465D0B}" dt="2022-12-10T09:59:37.219" v="1441" actId="1038"/>
          <ac:spMkLst>
            <pc:docMk/>
            <pc:sldMk cId="4078398124" sldId="995"/>
            <ac:spMk id="2" creationId="{C039C0DD-3130-00A2-0288-6291824510A7}"/>
          </ac:spMkLst>
        </pc:spChg>
        <pc:spChg chg="add del">
          <ac:chgData name="Issam Toufik" userId="910a7b8e-d50d-42b5-8a90-c9aaeb763a91" providerId="ADAL" clId="{73C42D21-E447-4A53-AF63-78954B465D0B}" dt="2022-12-10T09:50:07.376" v="1216" actId="11529"/>
          <ac:spMkLst>
            <pc:docMk/>
            <pc:sldMk cId="4078398124" sldId="995"/>
            <ac:spMk id="4" creationId="{F58E81D4-1CD7-7AC8-1ABC-FC83D246C4D9}"/>
          </ac:spMkLst>
        </pc:spChg>
        <pc:spChg chg="add mod">
          <ac:chgData name="Issam Toufik" userId="910a7b8e-d50d-42b5-8a90-c9aaeb763a91" providerId="ADAL" clId="{73C42D21-E447-4A53-AF63-78954B465D0B}" dt="2022-12-10T09:59:26.568" v="1409" actId="20577"/>
          <ac:spMkLst>
            <pc:docMk/>
            <pc:sldMk cId="4078398124" sldId="995"/>
            <ac:spMk id="6" creationId="{EAEF5F33-9759-3D26-7180-5B5097736791}"/>
          </ac:spMkLst>
        </pc:spChg>
        <pc:picChg chg="mod">
          <ac:chgData name="Issam Toufik" userId="910a7b8e-d50d-42b5-8a90-c9aaeb763a91" providerId="ADAL" clId="{73C42D21-E447-4A53-AF63-78954B465D0B}" dt="2022-12-10T09:59:37.219" v="1441" actId="1038"/>
          <ac:picMkLst>
            <pc:docMk/>
            <pc:sldMk cId="4078398124" sldId="995"/>
            <ac:picMk id="3" creationId="{7885659D-0DB3-B7C6-9A5E-33365EB0689F}"/>
          </ac:picMkLst>
        </pc:picChg>
        <pc:picChg chg="mod">
          <ac:chgData name="Issam Toufik" userId="910a7b8e-d50d-42b5-8a90-c9aaeb763a91" providerId="ADAL" clId="{73C42D21-E447-4A53-AF63-78954B465D0B}" dt="2022-12-10T09:49:52.199" v="1210" actId="1076"/>
          <ac:picMkLst>
            <pc:docMk/>
            <pc:sldMk cId="4078398124" sldId="995"/>
            <ac:picMk id="5" creationId="{C2CA0717-2625-0725-E450-8DA7E6EB7DFF}"/>
          </ac:picMkLst>
        </pc:picChg>
        <pc:picChg chg="del">
          <ac:chgData name="Issam Toufik" userId="910a7b8e-d50d-42b5-8a90-c9aaeb763a91" providerId="ADAL" clId="{73C42D21-E447-4A53-AF63-78954B465D0B}" dt="2022-12-10T09:49:30.786" v="1208" actId="478"/>
          <ac:picMkLst>
            <pc:docMk/>
            <pc:sldMk cId="4078398124" sldId="995"/>
            <ac:picMk id="7" creationId="{4629895E-EBCF-1C9C-097E-AF44D05C1A5A}"/>
          </ac:picMkLst>
        </pc:picChg>
      </pc:sldChg>
      <pc:sldChg chg="addSp delSp modSp add mod">
        <pc:chgData name="Issam Toufik" userId="910a7b8e-d50d-42b5-8a90-c9aaeb763a91" providerId="ADAL" clId="{73C42D21-E447-4A53-AF63-78954B465D0B}" dt="2022-12-10T09:58:56.919" v="1384" actId="1076"/>
        <pc:sldMkLst>
          <pc:docMk/>
          <pc:sldMk cId="1191107903" sldId="996"/>
        </pc:sldMkLst>
        <pc:spChg chg="del">
          <ac:chgData name="Issam Toufik" userId="910a7b8e-d50d-42b5-8a90-c9aaeb763a91" providerId="ADAL" clId="{73C42D21-E447-4A53-AF63-78954B465D0B}" dt="2022-12-10T09:50:23.631" v="1220" actId="478"/>
          <ac:spMkLst>
            <pc:docMk/>
            <pc:sldMk cId="1191107903" sldId="996"/>
            <ac:spMk id="2" creationId="{C039C0DD-3130-00A2-0288-6291824510A7}"/>
          </ac:spMkLst>
        </pc:spChg>
        <pc:spChg chg="add mod">
          <ac:chgData name="Issam Toufik" userId="910a7b8e-d50d-42b5-8a90-c9aaeb763a91" providerId="ADAL" clId="{73C42D21-E447-4A53-AF63-78954B465D0B}" dt="2022-12-10T09:57:07.258" v="1306" actId="1035"/>
          <ac:spMkLst>
            <pc:docMk/>
            <pc:sldMk cId="1191107903" sldId="996"/>
            <ac:spMk id="10" creationId="{DB1D25A1-097C-E62C-23FB-0ADFE7683BBC}"/>
          </ac:spMkLst>
        </pc:spChg>
        <pc:spChg chg="add mod">
          <ac:chgData name="Issam Toufik" userId="910a7b8e-d50d-42b5-8a90-c9aaeb763a91" providerId="ADAL" clId="{73C42D21-E447-4A53-AF63-78954B465D0B}" dt="2022-12-10T09:57:07.258" v="1306" actId="1035"/>
          <ac:spMkLst>
            <pc:docMk/>
            <pc:sldMk cId="1191107903" sldId="996"/>
            <ac:spMk id="11" creationId="{AA796809-A800-2742-F8AF-B5265C53D310}"/>
          </ac:spMkLst>
        </pc:spChg>
        <pc:spChg chg="add mod">
          <ac:chgData name="Issam Toufik" userId="910a7b8e-d50d-42b5-8a90-c9aaeb763a91" providerId="ADAL" clId="{73C42D21-E447-4A53-AF63-78954B465D0B}" dt="2022-12-10T09:57:07.258" v="1306" actId="1035"/>
          <ac:spMkLst>
            <pc:docMk/>
            <pc:sldMk cId="1191107903" sldId="996"/>
            <ac:spMk id="12" creationId="{DC224151-5EAB-1627-F25F-F63966B2D447}"/>
          </ac:spMkLst>
        </pc:spChg>
        <pc:spChg chg="add mod">
          <ac:chgData name="Issam Toufik" userId="910a7b8e-d50d-42b5-8a90-c9aaeb763a91" providerId="ADAL" clId="{73C42D21-E447-4A53-AF63-78954B465D0B}" dt="2022-12-10T09:57:07.258" v="1306" actId="1035"/>
          <ac:spMkLst>
            <pc:docMk/>
            <pc:sldMk cId="1191107903" sldId="996"/>
            <ac:spMk id="13" creationId="{182ABE48-3A52-3B3F-5BE3-41EBDE669743}"/>
          </ac:spMkLst>
        </pc:spChg>
        <pc:spChg chg="add mod">
          <ac:chgData name="Issam Toufik" userId="910a7b8e-d50d-42b5-8a90-c9aaeb763a91" providerId="ADAL" clId="{73C42D21-E447-4A53-AF63-78954B465D0B}" dt="2022-12-10T09:57:47.436" v="1333" actId="1076"/>
          <ac:spMkLst>
            <pc:docMk/>
            <pc:sldMk cId="1191107903" sldId="996"/>
            <ac:spMk id="14" creationId="{DBFFFAA6-D14B-29CB-81B8-B0FB89D761B9}"/>
          </ac:spMkLst>
        </pc:spChg>
        <pc:spChg chg="add mod">
          <ac:chgData name="Issam Toufik" userId="910a7b8e-d50d-42b5-8a90-c9aaeb763a91" providerId="ADAL" clId="{73C42D21-E447-4A53-AF63-78954B465D0B}" dt="2022-12-10T09:58:56.919" v="1384" actId="1076"/>
          <ac:spMkLst>
            <pc:docMk/>
            <pc:sldMk cId="1191107903" sldId="996"/>
            <ac:spMk id="15" creationId="{30D17BA5-77DA-6271-C544-3F7989A0E23F}"/>
          </ac:spMkLst>
        </pc:spChg>
        <pc:picChg chg="del">
          <ac:chgData name="Issam Toufik" userId="910a7b8e-d50d-42b5-8a90-c9aaeb763a91" providerId="ADAL" clId="{73C42D21-E447-4A53-AF63-78954B465D0B}" dt="2022-12-10T09:50:23.631" v="1220" actId="478"/>
          <ac:picMkLst>
            <pc:docMk/>
            <pc:sldMk cId="1191107903" sldId="996"/>
            <ac:picMk id="3" creationId="{7885659D-0DB3-B7C6-9A5E-33365EB0689F}"/>
          </ac:picMkLst>
        </pc:picChg>
        <pc:picChg chg="del">
          <ac:chgData name="Issam Toufik" userId="910a7b8e-d50d-42b5-8a90-c9aaeb763a91" providerId="ADAL" clId="{73C42D21-E447-4A53-AF63-78954B465D0B}" dt="2022-12-10T09:50:23.631" v="1220" actId="478"/>
          <ac:picMkLst>
            <pc:docMk/>
            <pc:sldMk cId="1191107903" sldId="996"/>
            <ac:picMk id="5" creationId="{C2CA0717-2625-0725-E450-8DA7E6EB7DFF}"/>
          </ac:picMkLst>
        </pc:picChg>
        <pc:picChg chg="add mod">
          <ac:chgData name="Issam Toufik" userId="910a7b8e-d50d-42b5-8a90-c9aaeb763a91" providerId="ADAL" clId="{73C42D21-E447-4A53-AF63-78954B465D0B}" dt="2022-12-10T09:57:07.258" v="1306" actId="1035"/>
          <ac:picMkLst>
            <pc:docMk/>
            <pc:sldMk cId="1191107903" sldId="996"/>
            <ac:picMk id="6" creationId="{0FEC3944-2361-83DA-AB76-D5CE045FC285}"/>
          </ac:picMkLst>
        </pc:picChg>
        <pc:picChg chg="add mod modCrop">
          <ac:chgData name="Issam Toufik" userId="910a7b8e-d50d-42b5-8a90-c9aaeb763a91" providerId="ADAL" clId="{73C42D21-E447-4A53-AF63-78954B465D0B}" dt="2022-12-10T09:57:07.258" v="1306" actId="1035"/>
          <ac:picMkLst>
            <pc:docMk/>
            <pc:sldMk cId="1191107903" sldId="996"/>
            <ac:picMk id="9" creationId="{9E11BE97-75B7-FB80-BA80-38D9070F827A}"/>
          </ac:picMkLst>
        </pc:picChg>
      </pc:sldChg>
      <pc:sldChg chg="modSp add mod">
        <pc:chgData name="Issam Toufik" userId="910a7b8e-d50d-42b5-8a90-c9aaeb763a91" providerId="ADAL" clId="{73C42D21-E447-4A53-AF63-78954B465D0B}" dt="2022-12-10T11:41:22.563" v="2356" actId="20577"/>
        <pc:sldMkLst>
          <pc:docMk/>
          <pc:sldMk cId="0" sldId="997"/>
        </pc:sldMkLst>
        <pc:spChg chg="mod">
          <ac:chgData name="Issam Toufik" userId="910a7b8e-d50d-42b5-8a90-c9aaeb763a91" providerId="ADAL" clId="{73C42D21-E447-4A53-AF63-78954B465D0B}" dt="2022-12-10T11:41:22.563" v="2356" actId="20577"/>
          <ac:spMkLst>
            <pc:docMk/>
            <pc:sldMk cId="0" sldId="997"/>
            <ac:spMk id="4099" creationId="{B925EDB4-F342-D2B1-D02E-F3FA2C850FE9}"/>
          </ac:spMkLst>
        </pc:spChg>
        <pc:picChg chg="mod">
          <ac:chgData name="Issam Toufik" userId="910a7b8e-d50d-42b5-8a90-c9aaeb763a91" providerId="ADAL" clId="{73C42D21-E447-4A53-AF63-78954B465D0B}" dt="2022-12-10T10:06:37.817" v="1564" actId="1076"/>
          <ac:picMkLst>
            <pc:docMk/>
            <pc:sldMk cId="0" sldId="997"/>
            <ac:picMk id="2" creationId="{45C41315-9AF0-4712-B9E9-D936F42561A6}"/>
          </ac:picMkLst>
        </pc:picChg>
        <pc:picChg chg="mod">
          <ac:chgData name="Issam Toufik" userId="910a7b8e-d50d-42b5-8a90-c9aaeb763a91" providerId="ADAL" clId="{73C42D21-E447-4A53-AF63-78954B465D0B}" dt="2022-12-10T10:06:46.870" v="1566" actId="1076"/>
          <ac:picMkLst>
            <pc:docMk/>
            <pc:sldMk cId="0" sldId="997"/>
            <ac:picMk id="3" creationId="{A0A649FC-B423-4946-BD3C-311964FFAFCE}"/>
          </ac:picMkLst>
        </pc:picChg>
      </pc:sldChg>
      <pc:sldChg chg="addSp delSp modSp add mod ord">
        <pc:chgData name="Issam Toufik" userId="910a7b8e-d50d-42b5-8a90-c9aaeb763a91" providerId="ADAL" clId="{73C42D21-E447-4A53-AF63-78954B465D0B}" dt="2022-12-10T11:40:07.377" v="2295"/>
        <pc:sldMkLst>
          <pc:docMk/>
          <pc:sldMk cId="133242042" sldId="998"/>
        </pc:sldMkLst>
        <pc:spChg chg="add mod">
          <ac:chgData name="Issam Toufik" userId="910a7b8e-d50d-42b5-8a90-c9aaeb763a91" providerId="ADAL" clId="{73C42D21-E447-4A53-AF63-78954B465D0B}" dt="2022-12-10T10:20:14.824" v="1648" actId="14100"/>
          <ac:spMkLst>
            <pc:docMk/>
            <pc:sldMk cId="133242042" sldId="998"/>
            <ac:spMk id="3" creationId="{D90CD72E-95FD-56D5-14FB-7B79C84E7821}"/>
          </ac:spMkLst>
        </pc:spChg>
        <pc:spChg chg="add mod">
          <ac:chgData name="Issam Toufik" userId="910a7b8e-d50d-42b5-8a90-c9aaeb763a91" providerId="ADAL" clId="{73C42D21-E447-4A53-AF63-78954B465D0B}" dt="2022-12-10T10:22:06.437" v="1677" actId="1037"/>
          <ac:spMkLst>
            <pc:docMk/>
            <pc:sldMk cId="133242042" sldId="998"/>
            <ac:spMk id="4" creationId="{D4708A32-BF91-FEAC-FDA7-458C182D430D}"/>
          </ac:spMkLst>
        </pc:spChg>
        <pc:spChg chg="del">
          <ac:chgData name="Issam Toufik" userId="910a7b8e-d50d-42b5-8a90-c9aaeb763a91" providerId="ADAL" clId="{73C42D21-E447-4A53-AF63-78954B465D0B}" dt="2022-12-10T10:11:52.579" v="1588" actId="478"/>
          <ac:spMkLst>
            <pc:docMk/>
            <pc:sldMk cId="133242042" sldId="998"/>
            <ac:spMk id="10" creationId="{24F38AFE-2015-CB4A-386A-026EC357E3B7}"/>
          </ac:spMkLst>
        </pc:spChg>
        <pc:spChg chg="del">
          <ac:chgData name="Issam Toufik" userId="910a7b8e-d50d-42b5-8a90-c9aaeb763a91" providerId="ADAL" clId="{73C42D21-E447-4A53-AF63-78954B465D0B}" dt="2022-12-10T10:11:52.579" v="1588" actId="478"/>
          <ac:spMkLst>
            <pc:docMk/>
            <pc:sldMk cId="133242042" sldId="998"/>
            <ac:spMk id="11" creationId="{198340ED-A71A-8BB7-E9DA-79C4409107A5}"/>
          </ac:spMkLst>
        </pc:spChg>
        <pc:spChg chg="del">
          <ac:chgData name="Issam Toufik" userId="910a7b8e-d50d-42b5-8a90-c9aaeb763a91" providerId="ADAL" clId="{73C42D21-E447-4A53-AF63-78954B465D0B}" dt="2022-12-10T10:11:52.579" v="1588" actId="478"/>
          <ac:spMkLst>
            <pc:docMk/>
            <pc:sldMk cId="133242042" sldId="998"/>
            <ac:spMk id="14" creationId="{DE85207B-AF89-A6F7-73EA-D56F77DB5CB2}"/>
          </ac:spMkLst>
        </pc:spChg>
        <pc:spChg chg="mod">
          <ac:chgData name="Issam Toufik" userId="910a7b8e-d50d-42b5-8a90-c9aaeb763a91" providerId="ADAL" clId="{73C42D21-E447-4A53-AF63-78954B465D0B}" dt="2022-12-10T11:39:23.627" v="2285" actId="20577"/>
          <ac:spMkLst>
            <pc:docMk/>
            <pc:sldMk cId="133242042" sldId="998"/>
            <ac:spMk id="7170" creationId="{3794A7AC-F975-4B82-9FCA-9C67ECE03726}"/>
          </ac:spMkLst>
        </pc:spChg>
        <pc:picChg chg="del">
          <ac:chgData name="Issam Toufik" userId="910a7b8e-d50d-42b5-8a90-c9aaeb763a91" providerId="ADAL" clId="{73C42D21-E447-4A53-AF63-78954B465D0B}" dt="2022-12-10T10:11:52.579" v="1588" actId="478"/>
          <ac:picMkLst>
            <pc:docMk/>
            <pc:sldMk cId="133242042" sldId="998"/>
            <ac:picMk id="7" creationId="{4629895E-EBCF-1C9C-097E-AF44D05C1A5A}"/>
          </ac:picMkLst>
        </pc:picChg>
        <pc:picChg chg="add mod">
          <ac:chgData name="Issam Toufik" userId="910a7b8e-d50d-42b5-8a90-c9aaeb763a91" providerId="ADAL" clId="{73C42D21-E447-4A53-AF63-78954B465D0B}" dt="2022-12-10T10:22:02.983" v="1668" actId="1076"/>
          <ac:picMkLst>
            <pc:docMk/>
            <pc:sldMk cId="133242042" sldId="998"/>
            <ac:picMk id="3074" creationId="{B029CF07-56D8-323E-558B-A83D283F1211}"/>
          </ac:picMkLst>
        </pc:picChg>
      </pc:sldChg>
      <pc:sldChg chg="addSp delSp modSp add mod">
        <pc:chgData name="Issam Toufik" userId="910a7b8e-d50d-42b5-8a90-c9aaeb763a91" providerId="ADAL" clId="{73C42D21-E447-4A53-AF63-78954B465D0B}" dt="2022-12-10T11:39:34.087" v="2286"/>
        <pc:sldMkLst>
          <pc:docMk/>
          <pc:sldMk cId="19581650" sldId="999"/>
        </pc:sldMkLst>
        <pc:spChg chg="add mod">
          <ac:chgData name="Issam Toufik" userId="910a7b8e-d50d-42b5-8a90-c9aaeb763a91" providerId="ADAL" clId="{73C42D21-E447-4A53-AF63-78954B465D0B}" dt="2022-12-10T10:24:08.792" v="1694" actId="14100"/>
          <ac:spMkLst>
            <pc:docMk/>
            <pc:sldMk cId="19581650" sldId="999"/>
            <ac:spMk id="2" creationId="{0D29B264-BCD4-9B34-FFDF-5A6BA88EA0F0}"/>
          </ac:spMkLst>
        </pc:spChg>
        <pc:spChg chg="mod">
          <ac:chgData name="Issam Toufik" userId="910a7b8e-d50d-42b5-8a90-c9aaeb763a91" providerId="ADAL" clId="{73C42D21-E447-4A53-AF63-78954B465D0B}" dt="2022-12-10T10:22:34.672" v="1679" actId="14100"/>
          <ac:spMkLst>
            <pc:docMk/>
            <pc:sldMk cId="19581650" sldId="999"/>
            <ac:spMk id="3" creationId="{D90CD72E-95FD-56D5-14FB-7B79C84E7821}"/>
          </ac:spMkLst>
        </pc:spChg>
        <pc:spChg chg="add mod">
          <ac:chgData name="Issam Toufik" userId="910a7b8e-d50d-42b5-8a90-c9aaeb763a91" providerId="ADAL" clId="{73C42D21-E447-4A53-AF63-78954B465D0B}" dt="2022-12-10T10:24:27.976" v="1699" actId="14100"/>
          <ac:spMkLst>
            <pc:docMk/>
            <pc:sldMk cId="19581650" sldId="999"/>
            <ac:spMk id="4" creationId="{5D112241-9881-8FAD-8756-49AD29EEA2D5}"/>
          </ac:spMkLst>
        </pc:spChg>
        <pc:spChg chg="add mod">
          <ac:chgData name="Issam Toufik" userId="910a7b8e-d50d-42b5-8a90-c9aaeb763a91" providerId="ADAL" clId="{73C42D21-E447-4A53-AF63-78954B465D0B}" dt="2022-12-10T10:27:02.287" v="1847" actId="122"/>
          <ac:spMkLst>
            <pc:docMk/>
            <pc:sldMk cId="19581650" sldId="999"/>
            <ac:spMk id="5" creationId="{BB5C12EE-4FE6-BDF6-0A81-7BE75D9C4257}"/>
          </ac:spMkLst>
        </pc:spChg>
        <pc:spChg chg="add mod">
          <ac:chgData name="Issam Toufik" userId="910a7b8e-d50d-42b5-8a90-c9aaeb763a91" providerId="ADAL" clId="{73C42D21-E447-4A53-AF63-78954B465D0B}" dt="2022-12-10T10:27:05.696" v="1848" actId="122"/>
          <ac:spMkLst>
            <pc:docMk/>
            <pc:sldMk cId="19581650" sldId="999"/>
            <ac:spMk id="8" creationId="{863100F2-95F3-7EE3-2BF2-9A0B776A07FC}"/>
          </ac:spMkLst>
        </pc:spChg>
        <pc:spChg chg="add del mod">
          <ac:chgData name="Issam Toufik" userId="910a7b8e-d50d-42b5-8a90-c9aaeb763a91" providerId="ADAL" clId="{73C42D21-E447-4A53-AF63-78954B465D0B}" dt="2022-12-10T10:28:13.436" v="1862" actId="11529"/>
          <ac:spMkLst>
            <pc:docMk/>
            <pc:sldMk cId="19581650" sldId="999"/>
            <ac:spMk id="10" creationId="{3AE82601-E8E7-2902-A4DE-17DBA1B45512}"/>
          </ac:spMkLst>
        </pc:spChg>
        <pc:spChg chg="mod">
          <ac:chgData name="Issam Toufik" userId="910a7b8e-d50d-42b5-8a90-c9aaeb763a91" providerId="ADAL" clId="{73C42D21-E447-4A53-AF63-78954B465D0B}" dt="2022-12-10T11:39:34.087" v="2286"/>
          <ac:spMkLst>
            <pc:docMk/>
            <pc:sldMk cId="19581650" sldId="999"/>
            <ac:spMk id="7170" creationId="{3794A7AC-F975-4B82-9FCA-9C67ECE03726}"/>
          </ac:spMkLst>
        </pc:spChg>
        <pc:picChg chg="del">
          <ac:chgData name="Issam Toufik" userId="910a7b8e-d50d-42b5-8a90-c9aaeb763a91" providerId="ADAL" clId="{73C42D21-E447-4A53-AF63-78954B465D0B}" dt="2022-12-10T10:14:06.316" v="1602" actId="478"/>
          <ac:picMkLst>
            <pc:docMk/>
            <pc:sldMk cId="19581650" sldId="999"/>
            <ac:picMk id="3074" creationId="{B029CF07-56D8-323E-558B-A83D283F1211}"/>
          </ac:picMkLst>
        </pc:picChg>
        <pc:picChg chg="add mod">
          <ac:chgData name="Issam Toufik" userId="910a7b8e-d50d-42b5-8a90-c9aaeb763a91" providerId="ADAL" clId="{73C42D21-E447-4A53-AF63-78954B465D0B}" dt="2022-12-10T10:24:19.586" v="1697" actId="1076"/>
          <ac:picMkLst>
            <pc:docMk/>
            <pc:sldMk cId="19581650" sldId="999"/>
            <ac:picMk id="8194" creationId="{9AC9E1FE-0CB5-BAFC-869A-6DA36D2C2FCF}"/>
          </ac:picMkLst>
        </pc:picChg>
        <pc:cxnChg chg="add mod">
          <ac:chgData name="Issam Toufik" userId="910a7b8e-d50d-42b5-8a90-c9aaeb763a91" providerId="ADAL" clId="{73C42D21-E447-4A53-AF63-78954B465D0B}" dt="2022-12-10T10:28:41.660" v="1873" actId="14100"/>
          <ac:cxnSpMkLst>
            <pc:docMk/>
            <pc:sldMk cId="19581650" sldId="999"/>
            <ac:cxnSpMk id="7" creationId="{26860F57-C535-293D-990E-4E3B79CCF316}"/>
          </ac:cxnSpMkLst>
        </pc:cxnChg>
        <pc:cxnChg chg="add mod">
          <ac:chgData name="Issam Toufik" userId="910a7b8e-d50d-42b5-8a90-c9aaeb763a91" providerId="ADAL" clId="{73C42D21-E447-4A53-AF63-78954B465D0B}" dt="2022-12-10T10:28:50.572" v="1881" actId="14100"/>
          <ac:cxnSpMkLst>
            <pc:docMk/>
            <pc:sldMk cId="19581650" sldId="999"/>
            <ac:cxnSpMk id="9" creationId="{70CE98BB-8DDC-0B41-F3BC-5CA94EF3E1B4}"/>
          </ac:cxnSpMkLst>
        </pc:cxnChg>
      </pc:sldChg>
      <pc:sldChg chg="add del">
        <pc:chgData name="Issam Toufik" userId="910a7b8e-d50d-42b5-8a90-c9aaeb763a91" providerId="ADAL" clId="{73C42D21-E447-4A53-AF63-78954B465D0B}" dt="2022-12-10T10:11:54.541" v="1590"/>
        <pc:sldMkLst>
          <pc:docMk/>
          <pc:sldMk cId="1316111804" sldId="999"/>
        </pc:sldMkLst>
      </pc:sldChg>
      <pc:sldChg chg="delSp modSp add mod">
        <pc:chgData name="Issam Toufik" userId="910a7b8e-d50d-42b5-8a90-c9aaeb763a91" providerId="ADAL" clId="{73C42D21-E447-4A53-AF63-78954B465D0B}" dt="2022-12-10T11:58:35.966" v="2526" actId="20577"/>
        <pc:sldMkLst>
          <pc:docMk/>
          <pc:sldMk cId="309834043" sldId="1000"/>
        </pc:sldMkLst>
        <pc:spChg chg="mod">
          <ac:chgData name="Issam Toufik" userId="910a7b8e-d50d-42b5-8a90-c9aaeb763a91" providerId="ADAL" clId="{73C42D21-E447-4A53-AF63-78954B465D0B}" dt="2022-12-10T11:58:35.966" v="2526" actId="20577"/>
          <ac:spMkLst>
            <pc:docMk/>
            <pc:sldMk cId="309834043" sldId="1000"/>
            <ac:spMk id="3" creationId="{D90CD72E-95FD-56D5-14FB-7B79C84E7821}"/>
          </ac:spMkLst>
        </pc:spChg>
        <pc:spChg chg="mod">
          <ac:chgData name="Issam Toufik" userId="910a7b8e-d50d-42b5-8a90-c9aaeb763a91" providerId="ADAL" clId="{73C42D21-E447-4A53-AF63-78954B465D0B}" dt="2022-12-10T11:40:10.290" v="2297"/>
          <ac:spMkLst>
            <pc:docMk/>
            <pc:sldMk cId="309834043" sldId="1000"/>
            <ac:spMk id="7170" creationId="{3794A7AC-F975-4B82-9FCA-9C67ECE03726}"/>
          </ac:spMkLst>
        </pc:spChg>
        <pc:picChg chg="del mod">
          <ac:chgData name="Issam Toufik" userId="910a7b8e-d50d-42b5-8a90-c9aaeb763a91" providerId="ADAL" clId="{73C42D21-E447-4A53-AF63-78954B465D0B}" dt="2022-12-10T10:16:40.902" v="1612" actId="478"/>
          <ac:picMkLst>
            <pc:docMk/>
            <pc:sldMk cId="309834043" sldId="1000"/>
            <ac:picMk id="8194" creationId="{9AC9E1FE-0CB5-BAFC-869A-6DA36D2C2FCF}"/>
          </ac:picMkLst>
        </pc:picChg>
      </pc:sldChg>
      <pc:sldChg chg="modSp add del mod">
        <pc:chgData name="Issam Toufik" userId="910a7b8e-d50d-42b5-8a90-c9aaeb763a91" providerId="ADAL" clId="{73C42D21-E447-4A53-AF63-78954B465D0B}" dt="2022-12-10T11:36:51.243" v="2245" actId="47"/>
        <pc:sldMkLst>
          <pc:docMk/>
          <pc:sldMk cId="2811172725" sldId="1001"/>
        </pc:sldMkLst>
        <pc:spChg chg="mod">
          <ac:chgData name="Issam Toufik" userId="910a7b8e-d50d-42b5-8a90-c9aaeb763a91" providerId="ADAL" clId="{73C42D21-E447-4A53-AF63-78954B465D0B}" dt="2022-12-10T11:23:57.456" v="1973" actId="21"/>
          <ac:spMkLst>
            <pc:docMk/>
            <pc:sldMk cId="2811172725" sldId="1001"/>
            <ac:spMk id="5" creationId="{E60950DF-B61F-591B-2D2A-5BAAD9538AB2}"/>
          </ac:spMkLst>
        </pc:spChg>
      </pc:sldChg>
      <pc:sldMasterChg chg="modSldLayout">
        <pc:chgData name="Issam Toufik" userId="910a7b8e-d50d-42b5-8a90-c9aaeb763a91" providerId="ADAL" clId="{73C42D21-E447-4A53-AF63-78954B465D0B}" dt="2022-12-10T11:51:38.799" v="2375" actId="20577"/>
        <pc:sldMasterMkLst>
          <pc:docMk/>
          <pc:sldMasterMk cId="0" sldId="2147485146"/>
        </pc:sldMasterMkLst>
        <pc:sldLayoutChg chg="modSp mod">
          <pc:chgData name="Issam Toufik" userId="910a7b8e-d50d-42b5-8a90-c9aaeb763a91" providerId="ADAL" clId="{73C42D21-E447-4A53-AF63-78954B465D0B}" dt="2022-12-10T11:51:27.408" v="2370" actId="20577"/>
          <pc:sldLayoutMkLst>
            <pc:docMk/>
            <pc:sldMasterMk cId="0" sldId="2147485146"/>
            <pc:sldLayoutMk cId="2685061498" sldId="2147485354"/>
          </pc:sldLayoutMkLst>
          <pc:spChg chg="mod">
            <ac:chgData name="Issam Toufik" userId="910a7b8e-d50d-42b5-8a90-c9aaeb763a91" providerId="ADAL" clId="{73C42D21-E447-4A53-AF63-78954B465D0B}" dt="2022-12-10T11:51:27.408" v="2370" actId="20577"/>
            <ac:spMkLst>
              <pc:docMk/>
              <pc:sldMasterMk cId="0" sldId="2147485146"/>
              <pc:sldLayoutMk cId="2685061498" sldId="2147485354"/>
              <ac:spMk id="7" creationId="{3E03DD56-0E53-4387-BFF7-F1E7D686993F}"/>
            </ac:spMkLst>
          </pc:spChg>
        </pc:sldLayoutChg>
        <pc:sldLayoutChg chg="modSp mod">
          <pc:chgData name="Issam Toufik" userId="910a7b8e-d50d-42b5-8a90-c9aaeb763a91" providerId="ADAL" clId="{73C42D21-E447-4A53-AF63-78954B465D0B}" dt="2022-12-10T11:51:38.799" v="2375" actId="20577"/>
          <pc:sldLayoutMkLst>
            <pc:docMk/>
            <pc:sldMasterMk cId="0" sldId="2147485146"/>
            <pc:sldLayoutMk cId="1780556474" sldId="2147485357"/>
          </pc:sldLayoutMkLst>
          <pc:spChg chg="mod">
            <ac:chgData name="Issam Toufik" userId="910a7b8e-d50d-42b5-8a90-c9aaeb763a91" providerId="ADAL" clId="{73C42D21-E447-4A53-AF63-78954B465D0B}" dt="2022-12-08T15:49:23.693" v="4"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73C42D21-E447-4A53-AF63-78954B465D0B}" dt="2022-12-10T11:51:38.799" v="2375" actId="20577"/>
            <ac:spMkLst>
              <pc:docMk/>
              <pc:sldMasterMk cId="0" sldId="2147485146"/>
              <pc:sldLayoutMk cId="1780556474" sldId="2147485357"/>
              <ac:spMk id="5" creationId="{1F6CC7DC-5026-4B41-9464-21CDC003E758}"/>
            </ac:spMkLst>
          </pc:spChg>
        </pc:sldLayoutChg>
      </pc:sldMasterChg>
    </pc:docChg>
  </pc:docChgLst>
  <pc:docChgLst>
    <pc:chgData name="Issam Toufik" userId="910a7b8e-d50d-42b5-8a90-c9aaeb763a91" providerId="ADAL" clId="{6FAFEABA-393D-46FA-B19D-470C9CADAEF7}"/>
    <pc:docChg chg="undo custSel delSld modSld modMainMaster">
      <pc:chgData name="Issam Toufik" userId="910a7b8e-d50d-42b5-8a90-c9aaeb763a91" providerId="ADAL" clId="{6FAFEABA-393D-46FA-B19D-470C9CADAEF7}" dt="2022-03-15T08:56:01.791" v="60" actId="20577"/>
      <pc:docMkLst>
        <pc:docMk/>
      </pc:docMkLst>
      <pc:sldChg chg="modSp mod">
        <pc:chgData name="Issam Toufik" userId="910a7b8e-d50d-42b5-8a90-c9aaeb763a91" providerId="ADAL" clId="{6FAFEABA-393D-46FA-B19D-470C9CADAEF7}" dt="2022-03-15T08:53:12.891" v="55" actId="6549"/>
        <pc:sldMkLst>
          <pc:docMk/>
          <pc:sldMk cId="3635160583" sldId="904"/>
        </pc:sldMkLst>
        <pc:spChg chg="mod">
          <ac:chgData name="Issam Toufik" userId="910a7b8e-d50d-42b5-8a90-c9aaeb763a91" providerId="ADAL" clId="{6FAFEABA-393D-46FA-B19D-470C9CADAEF7}" dt="2022-03-15T08:53:12.891" v="55" actId="6549"/>
          <ac:spMkLst>
            <pc:docMk/>
            <pc:sldMk cId="3635160583" sldId="904"/>
            <ac:spMk id="10" creationId="{9B6452F4-4B70-4043-84D7-85E2645E3804}"/>
          </ac:spMkLst>
        </pc:spChg>
      </pc:sldChg>
      <pc:sldChg chg="del">
        <pc:chgData name="Issam Toufik" userId="910a7b8e-d50d-42b5-8a90-c9aaeb763a91" providerId="ADAL" clId="{6FAFEABA-393D-46FA-B19D-470C9CADAEF7}" dt="2022-03-15T08:46:38.001" v="0" actId="47"/>
        <pc:sldMkLst>
          <pc:docMk/>
          <pc:sldMk cId="2324043057" sldId="928"/>
        </pc:sldMkLst>
      </pc:sldChg>
      <pc:sldChg chg="addSp delSp modSp mod">
        <pc:chgData name="Issam Toufik" userId="910a7b8e-d50d-42b5-8a90-c9aaeb763a91" providerId="ADAL" clId="{6FAFEABA-393D-46FA-B19D-470C9CADAEF7}" dt="2022-03-15T08:51:51.014" v="41" actId="1076"/>
        <pc:sldMkLst>
          <pc:docMk/>
          <pc:sldMk cId="1861913278" sldId="929"/>
        </pc:sldMkLst>
        <pc:spChg chg="mod">
          <ac:chgData name="Issam Toufik" userId="910a7b8e-d50d-42b5-8a90-c9aaeb763a91" providerId="ADAL" clId="{6FAFEABA-393D-46FA-B19D-470C9CADAEF7}" dt="2022-03-15T08:51:51.014" v="41" actId="1076"/>
          <ac:spMkLst>
            <pc:docMk/>
            <pc:sldMk cId="1861913278" sldId="929"/>
            <ac:spMk id="7" creationId="{DA386559-58A4-4D23-8469-9DE52B6EC65F}"/>
          </ac:spMkLst>
        </pc:spChg>
        <pc:graphicFrameChg chg="add del">
          <ac:chgData name="Issam Toufik" userId="910a7b8e-d50d-42b5-8a90-c9aaeb763a91" providerId="ADAL" clId="{6FAFEABA-393D-46FA-B19D-470C9CADAEF7}" dt="2022-03-15T08:51:39.506" v="15" actId="478"/>
          <ac:graphicFrameMkLst>
            <pc:docMk/>
            <pc:sldMk cId="1861913278" sldId="929"/>
            <ac:graphicFrameMk id="4" creationId="{38ADEE9C-5B3F-4076-A36D-2DE7207A13B4}"/>
          </ac:graphicFrameMkLst>
        </pc:graphicFrameChg>
        <pc:graphicFrameChg chg="add mod">
          <ac:chgData name="Issam Toufik" userId="910a7b8e-d50d-42b5-8a90-c9aaeb763a91" providerId="ADAL" clId="{6FAFEABA-393D-46FA-B19D-470C9CADAEF7}" dt="2022-03-15T08:48:22.987" v="4"/>
          <ac:graphicFrameMkLst>
            <pc:docMk/>
            <pc:sldMk cId="1861913278" sldId="929"/>
            <ac:graphicFrameMk id="6" creationId="{E49F2562-71B8-40E7-B4D8-C4DEBE4F0A50}"/>
          </ac:graphicFrameMkLst>
        </pc:graphicFrameChg>
        <pc:graphicFrameChg chg="add mod">
          <ac:chgData name="Issam Toufik" userId="910a7b8e-d50d-42b5-8a90-c9aaeb763a91" providerId="ADAL" clId="{6FAFEABA-393D-46FA-B19D-470C9CADAEF7}" dt="2022-03-15T08:51:45.833" v="40" actId="1036"/>
          <ac:graphicFrameMkLst>
            <pc:docMk/>
            <pc:sldMk cId="1861913278" sldId="929"/>
            <ac:graphicFrameMk id="8" creationId="{E49F2562-71B8-40E7-B4D8-C4DEBE4F0A50}"/>
          </ac:graphicFrameMkLst>
        </pc:graphicFrameChg>
      </pc:sldChg>
      <pc:sldChg chg="del">
        <pc:chgData name="Issam Toufik" userId="910a7b8e-d50d-42b5-8a90-c9aaeb763a91" providerId="ADAL" clId="{6FAFEABA-393D-46FA-B19D-470C9CADAEF7}" dt="2022-03-15T08:54:59.838" v="56" actId="47"/>
        <pc:sldMkLst>
          <pc:docMk/>
          <pc:sldMk cId="3159146105" sldId="978"/>
        </pc:sldMkLst>
      </pc:sldChg>
      <pc:sldMasterChg chg="modSldLayout">
        <pc:chgData name="Issam Toufik" userId="910a7b8e-d50d-42b5-8a90-c9aaeb763a91" providerId="ADAL" clId="{6FAFEABA-393D-46FA-B19D-470C9CADAEF7}" dt="2022-03-15T08:56:01.791" v="60" actId="20577"/>
        <pc:sldMasterMkLst>
          <pc:docMk/>
          <pc:sldMasterMk cId="0" sldId="2147485146"/>
        </pc:sldMasterMkLst>
        <pc:sldLayoutChg chg="modSp mod">
          <pc:chgData name="Issam Toufik" userId="910a7b8e-d50d-42b5-8a90-c9aaeb763a91" providerId="ADAL" clId="{6FAFEABA-393D-46FA-B19D-470C9CADAEF7}" dt="2022-03-15T08:56:01.791" v="60" actId="20577"/>
          <pc:sldLayoutMkLst>
            <pc:docMk/>
            <pc:sldMasterMk cId="0" sldId="2147485146"/>
            <pc:sldLayoutMk cId="1780556474" sldId="2147485357"/>
          </pc:sldLayoutMkLst>
          <pc:spChg chg="mod">
            <ac:chgData name="Issam Toufik" userId="910a7b8e-d50d-42b5-8a90-c9aaeb763a91" providerId="ADAL" clId="{6FAFEABA-393D-46FA-B19D-470C9CADAEF7}" dt="2022-03-15T08:56:01.791" v="60" actId="20577"/>
            <ac:spMkLst>
              <pc:docMk/>
              <pc:sldMasterMk cId="0" sldId="2147485146"/>
              <pc:sldLayoutMk cId="1780556474" sldId="2147485357"/>
              <ac:spMk id="4" creationId="{56195AB9-A673-4C24-8673-8DCA47EAC9C2}"/>
            </ac:spMkLst>
          </pc:spChg>
          <pc:spChg chg="mod">
            <ac:chgData name="Issam Toufik" userId="910a7b8e-d50d-42b5-8a90-c9aaeb763a91" providerId="ADAL" clId="{6FAFEABA-393D-46FA-B19D-470C9CADAEF7}" dt="2022-03-15T08:55:30.151" v="57" actId="20577"/>
            <ac:spMkLst>
              <pc:docMk/>
              <pc:sldMasterMk cId="0" sldId="2147485146"/>
              <pc:sldLayoutMk cId="1780556474" sldId="2147485357"/>
              <ac:spMk id="5" creationId="{1F6CC7DC-5026-4B41-9464-21CDC003E758}"/>
            </ac:spMkLst>
          </pc:spChg>
        </pc:sldLayoutChg>
      </pc:sldMasterChg>
    </pc:docChg>
  </pc:docChgLst>
</pc:chgInfo>
</file>

<file path=ppt/charts/_rels/chart1.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Dec2022%20-%20Copy.xlsx" TargetMode="External"/><Relationship Id="rId2" Type="http://schemas.microsoft.com/office/2011/relationships/chartColorStyle" Target="colors1.xml"/><Relationship Id="rId1" Type="http://schemas.microsoft.com/office/2011/relationships/chartStyle" Target="style1.xml"/></Relationships>
</file>

<file path=ppt/charts/_rels/chart10.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9_forIssam.xlsx" TargetMode="External"/><Relationship Id="rId2" Type="http://schemas.microsoft.com/office/2011/relationships/chartColorStyle" Target="colors9.xml"/><Relationship Id="rId1" Type="http://schemas.microsoft.com/office/2011/relationships/chartStyle" Target="style9.xml"/></Relationships>
</file>

<file path=ppt/charts/_rels/chart11.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9_forIssam.xlsx" TargetMode="External"/><Relationship Id="rId2" Type="http://schemas.microsoft.com/office/2011/relationships/chartColorStyle" Target="colors10.xml"/><Relationship Id="rId1" Type="http://schemas.microsoft.com/office/2011/relationships/chartStyle" Target="style10.xml"/></Relationships>
</file>

<file path=ppt/charts/_rels/chart12.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9_forIssam.xlsx" TargetMode="External"/><Relationship Id="rId2" Type="http://schemas.microsoft.com/office/2011/relationships/chartColorStyle" Target="colors11.xml"/><Relationship Id="rId1" Type="http://schemas.microsoft.com/office/2011/relationships/chartStyle" Target="style11.xml"/></Relationships>
</file>

<file path=ppt/charts/_rels/chart13.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9_forIssam.xlsx" TargetMode="External"/><Relationship Id="rId2" Type="http://schemas.microsoft.com/office/2011/relationships/chartColorStyle" Target="colors12.xml"/><Relationship Id="rId1" Type="http://schemas.microsoft.com/office/2011/relationships/chartStyle" Target="style12.xml"/></Relationships>
</file>

<file path=ppt/charts/_rels/chart14.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Dec2022%20-%20Copy.xlsx" TargetMode="External"/><Relationship Id="rId2" Type="http://schemas.microsoft.com/office/2011/relationships/chartColorStyle" Target="colors13.xml"/><Relationship Id="rId1" Type="http://schemas.microsoft.com/office/2011/relationships/chartStyle" Target="style13.xml"/></Relationships>
</file>

<file path=ppt/charts/_rels/chart15.xml.rels><?xml version="1.0" encoding="UTF-8" standalone="yes"?>
<Relationships xmlns="http://schemas.openxmlformats.org/package/2006/relationships"><Relationship Id="rId3" Type="http://schemas.openxmlformats.org/officeDocument/2006/relationships/oleObject" Target="https://etsihq-my.sharepoint.com/personal/issam_toufik_etsi_org/Documents/Documents/MCC2/MCC_01_06_2021/MCC_report/generate%20stats_Dec2022%20-%20Copy.xlsx" TargetMode="External"/><Relationship Id="rId2" Type="http://schemas.microsoft.com/office/2011/relationships/chartColorStyle" Target="colors14.xml"/><Relationship Id="rId1" Type="http://schemas.microsoft.com/office/2011/relationships/chartStyle" Target="style14.xml"/></Relationships>
</file>

<file path=ppt/charts/_rels/chart2.xml.rels><?xml version="1.0" encoding="UTF-8" standalone="yes"?>
<Relationships xmlns="http://schemas.openxmlformats.org/package/2006/relationships"><Relationship Id="rId1" Type="http://schemas.openxmlformats.org/officeDocument/2006/relationships/oleObject" Target="file:///C:\Users\Toufik\AppData\Local\Microsoft\Windows\INetCache\Content.Outlook\HI8QXB88\stats99_forIssam.xlsx" TargetMode="External"/></Relationships>
</file>

<file path=ppt/charts/_rels/chart3.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9_forIssam.xlsx" TargetMode="External"/><Relationship Id="rId2" Type="http://schemas.microsoft.com/office/2011/relationships/chartColorStyle" Target="colors2.xml"/><Relationship Id="rId1" Type="http://schemas.microsoft.com/office/2011/relationships/chartStyle" Target="style2.xml"/></Relationships>
</file>

<file path=ppt/charts/_rels/chart4.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9_forIssam.xlsx" TargetMode="External"/><Relationship Id="rId2" Type="http://schemas.microsoft.com/office/2011/relationships/chartColorStyle" Target="colors3.xml"/><Relationship Id="rId1" Type="http://schemas.microsoft.com/office/2011/relationships/chartStyle" Target="style3.xml"/></Relationships>
</file>

<file path=ppt/charts/_rels/chart5.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9_forIssam.xlsx" TargetMode="External"/><Relationship Id="rId2" Type="http://schemas.microsoft.com/office/2011/relationships/chartColorStyle" Target="colors4.xml"/><Relationship Id="rId1" Type="http://schemas.microsoft.com/office/2011/relationships/chartStyle" Target="style4.xml"/></Relationships>
</file>

<file path=ppt/charts/_rels/chart6.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9_forIssam.xlsx" TargetMode="External"/><Relationship Id="rId2" Type="http://schemas.microsoft.com/office/2011/relationships/chartColorStyle" Target="colors5.xml"/><Relationship Id="rId1" Type="http://schemas.microsoft.com/office/2011/relationships/chartStyle" Target="style5.xml"/></Relationships>
</file>

<file path=ppt/charts/_rels/chart7.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9_forIssam.xlsx" TargetMode="External"/><Relationship Id="rId2" Type="http://schemas.microsoft.com/office/2011/relationships/chartColorStyle" Target="colors6.xml"/><Relationship Id="rId1" Type="http://schemas.microsoft.com/office/2011/relationships/chartStyle" Target="style6.xml"/></Relationships>
</file>

<file path=ppt/charts/_rels/chart8.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9_forIssam.xlsx" TargetMode="External"/><Relationship Id="rId2" Type="http://schemas.microsoft.com/office/2011/relationships/chartColorStyle" Target="colors7.xml"/><Relationship Id="rId1" Type="http://schemas.microsoft.com/office/2011/relationships/chartStyle" Target="style7.xml"/></Relationships>
</file>

<file path=ppt/charts/_rels/chart9.xml.rels><?xml version="1.0" encoding="UTF-8" standalone="yes"?>
<Relationships xmlns="http://schemas.openxmlformats.org/package/2006/relationships"><Relationship Id="rId3" Type="http://schemas.openxmlformats.org/officeDocument/2006/relationships/oleObject" Target="file:///C:\Users\Toufik\AppData\Local\Microsoft\Windows\INetCache\Content.Outlook\HI8QXB88\stats99_forIssam.xlsx" TargetMode="External"/><Relationship Id="rId2" Type="http://schemas.microsoft.com/office/2011/relationships/chartColorStyle" Target="colors8.xml"/><Relationship Id="rId1" Type="http://schemas.microsoft.com/office/2011/relationships/chartStyle" Target="style8.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spPr>
            <a:ln w="22225" cap="rnd" cmpd="sng" algn="ctr">
              <a:solidFill>
                <a:schemeClr val="accent1">
                  <a:shade val="95000"/>
                  <a:satMod val="105000"/>
                </a:schemeClr>
              </a:solidFill>
              <a:round/>
            </a:ln>
            <a:effectLst/>
          </c:spPr>
          <c:marker>
            <c:symbol val="circle"/>
            <c:size val="17"/>
            <c:spPr>
              <a:solidFill>
                <a:schemeClr val="lt1"/>
              </a:solidFill>
              <a:ln>
                <a:noFill/>
              </a:ln>
              <a:effectLst/>
            </c:spPr>
          </c:marker>
          <c:dLbls>
            <c:spPr>
              <a:solidFill>
                <a:srgbClr val="92D050"/>
              </a:solidFill>
              <a:ln>
                <a:solidFill>
                  <a:srgbClr val="92D050"/>
                </a:solid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bg1"/>
                    </a:solidFill>
                    <a:latin typeface="+mn-lt"/>
                    <a:ea typeface="+mn-ea"/>
                    <a:cs typeface="+mn-cs"/>
                  </a:defRPr>
                </a:pPr>
                <a:endParaRPr lang="en-US"/>
              </a:p>
            </c:txPr>
            <c:dLblPos val="ct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35000"/>
                          <a:lumOff val="65000"/>
                        </a:schemeClr>
                      </a:solidFill>
                    </a:ln>
                    <a:effectLst/>
                  </c:spPr>
                </c15:leaderLines>
              </c:ext>
            </c:extLst>
          </c:dLbls>
          <c:trendline>
            <c:spPr>
              <a:ln w="9525" cap="rnd">
                <a:solidFill>
                  <a:schemeClr val="accent1"/>
                </a:solidFill>
              </a:ln>
              <a:effectLst/>
            </c:spPr>
            <c:trendlineType val="linear"/>
            <c:dispRSqr val="0"/>
            <c:dispEq val="0"/>
          </c:trendline>
          <c:trendline>
            <c:spPr>
              <a:ln w="19050" cap="rnd">
                <a:solidFill>
                  <a:srgbClr val="FF0000"/>
                </a:solidFill>
              </a:ln>
              <a:effectLst/>
            </c:spPr>
            <c:trendlineType val="linear"/>
            <c:dispRSqr val="0"/>
            <c:dispEq val="0"/>
          </c:trendline>
          <c:cat>
            <c:numRef>
              <c:f>CRs!$B$2:$K$2</c:f>
              <c:numCache>
                <c:formatCode>General</c:formatCode>
                <c:ptCount val="10"/>
                <c:pt idx="0">
                  <c:v>2013</c:v>
                </c:pt>
                <c:pt idx="1">
                  <c:v>2014</c:v>
                </c:pt>
                <c:pt idx="2">
                  <c:v>2015</c:v>
                </c:pt>
                <c:pt idx="3">
                  <c:v>2016</c:v>
                </c:pt>
                <c:pt idx="4">
                  <c:v>2017</c:v>
                </c:pt>
                <c:pt idx="5">
                  <c:v>2018</c:v>
                </c:pt>
                <c:pt idx="6">
                  <c:v>2019</c:v>
                </c:pt>
                <c:pt idx="7">
                  <c:v>2020</c:v>
                </c:pt>
                <c:pt idx="8">
                  <c:v>2021</c:v>
                </c:pt>
                <c:pt idx="9">
                  <c:v>2022</c:v>
                </c:pt>
              </c:numCache>
            </c:numRef>
          </c:cat>
          <c:val>
            <c:numRef>
              <c:f>CRs!$B$20:$K$20</c:f>
              <c:numCache>
                <c:formatCode>0</c:formatCode>
                <c:ptCount val="10"/>
                <c:pt idx="0">
                  <c:v>8022</c:v>
                </c:pt>
                <c:pt idx="1">
                  <c:v>8430</c:v>
                </c:pt>
                <c:pt idx="2">
                  <c:v>7964</c:v>
                </c:pt>
                <c:pt idx="3">
                  <c:v>9683</c:v>
                </c:pt>
                <c:pt idx="4">
                  <c:v>9121</c:v>
                </c:pt>
                <c:pt idx="5">
                  <c:v>11887</c:v>
                </c:pt>
                <c:pt idx="6">
                  <c:v>14467</c:v>
                </c:pt>
                <c:pt idx="7">
                  <c:v>14907.333333333334</c:v>
                </c:pt>
                <c:pt idx="8">
                  <c:v>15649</c:v>
                </c:pt>
                <c:pt idx="9">
                  <c:v>14712.333333333334</c:v>
                </c:pt>
              </c:numCache>
            </c:numRef>
          </c:val>
          <c:smooth val="0"/>
          <c:extLst>
            <c:ext xmlns:c16="http://schemas.microsoft.com/office/drawing/2014/chart" uri="{C3380CC4-5D6E-409C-BE32-E72D297353CC}">
              <c16:uniqueId val="{00000002-6593-4ED0-B8E2-03D2ECEACE6B}"/>
            </c:ext>
          </c:extLst>
        </c:ser>
        <c:dLbls>
          <c:dLblPos val="ctr"/>
          <c:showLegendKey val="0"/>
          <c:showVal val="1"/>
          <c:showCatName val="0"/>
          <c:showSerName val="0"/>
          <c:showPercent val="0"/>
          <c:showBubbleSize val="0"/>
        </c:dLbls>
        <c:marker val="1"/>
        <c:smooth val="0"/>
        <c:axId val="646001040"/>
        <c:axId val="646002024"/>
      </c:lineChart>
      <c:catAx>
        <c:axId val="646001040"/>
        <c:scaling>
          <c:orientation val="minMax"/>
        </c:scaling>
        <c:delete val="0"/>
        <c:axPos val="b"/>
        <c:numFmt formatCode="General" sourceLinked="1"/>
        <c:majorTickMark val="none"/>
        <c:minorTickMark val="none"/>
        <c:tickLblPos val="nextTo"/>
        <c:spPr>
          <a:noFill/>
          <a:ln w="9525" cap="flat" cmpd="sng" algn="ctr">
            <a:solidFill>
              <a:schemeClr val="dk1">
                <a:lumMod val="15000"/>
                <a:lumOff val="85000"/>
              </a:schemeClr>
            </a:solidFill>
            <a:round/>
          </a:ln>
          <a:effectLst/>
        </c:spPr>
        <c:txPr>
          <a:bodyPr rot="-60000000" spcFirstLastPara="1" vertOverflow="ellipsis" vert="horz" wrap="square" anchor="ctr" anchorCtr="1"/>
          <a:lstStyle/>
          <a:p>
            <a:pPr>
              <a:defRPr sz="1000" b="0" i="0" u="none" strike="noStrike" kern="1200" baseline="0">
                <a:solidFill>
                  <a:schemeClr val="dk1">
                    <a:lumMod val="65000"/>
                    <a:lumOff val="35000"/>
                  </a:schemeClr>
                </a:solidFill>
                <a:latin typeface="+mn-lt"/>
                <a:ea typeface="+mn-ea"/>
                <a:cs typeface="+mn-cs"/>
              </a:defRPr>
            </a:pPr>
            <a:endParaRPr lang="en-US"/>
          </a:p>
        </c:txPr>
        <c:crossAx val="646002024"/>
        <c:crosses val="autoZero"/>
        <c:auto val="1"/>
        <c:lblAlgn val="ctr"/>
        <c:lblOffset val="100"/>
        <c:noMultiLvlLbl val="0"/>
      </c:catAx>
      <c:valAx>
        <c:axId val="646002024"/>
        <c:scaling>
          <c:orientation val="minMax"/>
        </c:scaling>
        <c:delete val="1"/>
        <c:axPos val="l"/>
        <c:numFmt formatCode="0" sourceLinked="1"/>
        <c:majorTickMark val="none"/>
        <c:minorTickMark val="none"/>
        <c:tickLblPos val="nextTo"/>
        <c:crossAx val="646001040"/>
        <c:crosses val="autoZero"/>
        <c:crossBetween val="between"/>
      </c:valAx>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solidFill>
      <a:schemeClr val="lt1"/>
    </a:solidFill>
    <a:ln w="9525" cap="flat" cmpd="sng" algn="ctr">
      <a:solidFill>
        <a:srgbClr val="92D050"/>
      </a:solidFill>
      <a:round/>
    </a:ln>
    <a:effectLst/>
  </c:spPr>
  <c:txPr>
    <a:bodyPr/>
    <a:lstStyle/>
    <a:p>
      <a:pPr>
        <a:defRPr/>
      </a:pPr>
      <a:endParaRPr lang="en-US"/>
    </a:p>
  </c:txPr>
  <c:externalData r:id="rId3">
    <c:autoUpdate val="0"/>
  </c:externalData>
</c:chartSpace>
</file>

<file path=ppt/charts/chart10.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TSG99 - </a:t>
            </a:r>
            <a:r>
              <a:rPr lang="en-GB"/>
              <a:t>Agreed CRs - SA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agreedCRs!$B$17</c:f>
              <c:strCache>
                <c:ptCount val="1"/>
                <c:pt idx="0">
                  <c:v>SA1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agreedCRs!$C$17</c:f>
              <c:numCache>
                <c:formatCode>General</c:formatCode>
                <c:ptCount val="1"/>
                <c:pt idx="0">
                  <c:v>12</c:v>
                </c:pt>
              </c:numCache>
            </c:numRef>
          </c:val>
          <c:extLst>
            <c:ext xmlns:c16="http://schemas.microsoft.com/office/drawing/2014/chart" uri="{C3380CC4-5D6E-409C-BE32-E72D297353CC}">
              <c16:uniqueId val="{00000000-C8D1-40D3-A806-90D5F5857EC1}"/>
            </c:ext>
          </c:extLst>
        </c:ser>
        <c:ser>
          <c:idx val="1"/>
          <c:order val="1"/>
          <c:tx>
            <c:strRef>
              <c:f>agreedCRs!$B$18</c:f>
              <c:strCache>
                <c:ptCount val="1"/>
                <c:pt idx="0">
                  <c:v>SA2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agreedCRs!$C$18</c:f>
              <c:numCache>
                <c:formatCode>General</c:formatCode>
                <c:ptCount val="1"/>
                <c:pt idx="0">
                  <c:v>514</c:v>
                </c:pt>
              </c:numCache>
            </c:numRef>
          </c:val>
          <c:extLst>
            <c:ext xmlns:c16="http://schemas.microsoft.com/office/drawing/2014/chart" uri="{C3380CC4-5D6E-409C-BE32-E72D297353CC}">
              <c16:uniqueId val="{00000001-C8D1-40D3-A806-90D5F5857EC1}"/>
            </c:ext>
          </c:extLst>
        </c:ser>
        <c:ser>
          <c:idx val="2"/>
          <c:order val="2"/>
          <c:tx>
            <c:strRef>
              <c:f>agreedCRs!$B$19</c:f>
              <c:strCache>
                <c:ptCount val="1"/>
                <c:pt idx="0">
                  <c:v>SA3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agreedCRs!$C$19</c:f>
              <c:numCache>
                <c:formatCode>General</c:formatCode>
                <c:ptCount val="1"/>
                <c:pt idx="0">
                  <c:v>58</c:v>
                </c:pt>
              </c:numCache>
            </c:numRef>
          </c:val>
          <c:extLst>
            <c:ext xmlns:c16="http://schemas.microsoft.com/office/drawing/2014/chart" uri="{C3380CC4-5D6E-409C-BE32-E72D297353CC}">
              <c16:uniqueId val="{00000002-C8D1-40D3-A806-90D5F5857EC1}"/>
            </c:ext>
          </c:extLst>
        </c:ser>
        <c:ser>
          <c:idx val="3"/>
          <c:order val="3"/>
          <c:tx>
            <c:strRef>
              <c:f>agreedCRs!$B$20</c:f>
              <c:strCache>
                <c:ptCount val="1"/>
                <c:pt idx="0">
                  <c:v>SA3-LI</c:v>
                </c:pt>
              </c:strCache>
            </c:strRef>
          </c:tx>
          <c:spPr>
            <a:solidFill>
              <a:srgbClr val="FFAA2D"/>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agreedCRs!$C$20</c:f>
              <c:numCache>
                <c:formatCode>General</c:formatCode>
                <c:ptCount val="1"/>
                <c:pt idx="0">
                  <c:v>45</c:v>
                </c:pt>
              </c:numCache>
            </c:numRef>
          </c:val>
          <c:extLst>
            <c:ext xmlns:c16="http://schemas.microsoft.com/office/drawing/2014/chart" uri="{C3380CC4-5D6E-409C-BE32-E72D297353CC}">
              <c16:uniqueId val="{00000003-C8D1-40D3-A806-90D5F5857EC1}"/>
            </c:ext>
          </c:extLst>
        </c:ser>
        <c:ser>
          <c:idx val="4"/>
          <c:order val="4"/>
          <c:tx>
            <c:strRef>
              <c:f>agreedCRs!$B$21</c:f>
              <c:strCache>
                <c:ptCount val="1"/>
                <c:pt idx="0">
                  <c:v>SA4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agreedCRs!$C$21</c:f>
              <c:numCache>
                <c:formatCode>General</c:formatCode>
                <c:ptCount val="1"/>
                <c:pt idx="0">
                  <c:v>36</c:v>
                </c:pt>
              </c:numCache>
            </c:numRef>
          </c:val>
          <c:extLst>
            <c:ext xmlns:c16="http://schemas.microsoft.com/office/drawing/2014/chart" uri="{C3380CC4-5D6E-409C-BE32-E72D297353CC}">
              <c16:uniqueId val="{00000004-C8D1-40D3-A806-90D5F5857EC1}"/>
            </c:ext>
          </c:extLst>
        </c:ser>
        <c:ser>
          <c:idx val="5"/>
          <c:order val="5"/>
          <c:tx>
            <c:strRef>
              <c:f>agreedCRs!$B$22</c:f>
              <c:strCache>
                <c:ptCount val="1"/>
                <c:pt idx="0">
                  <c:v>SA5</c:v>
                </c:pt>
              </c:strCache>
            </c:strRef>
          </c:tx>
          <c:spPr>
            <a:solidFill>
              <a:schemeClr val="accent6"/>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agreedCRs!$C$22</c:f>
              <c:numCache>
                <c:formatCode>General</c:formatCode>
                <c:ptCount val="1"/>
                <c:pt idx="0">
                  <c:v>205</c:v>
                </c:pt>
              </c:numCache>
            </c:numRef>
          </c:val>
          <c:extLst>
            <c:ext xmlns:c16="http://schemas.microsoft.com/office/drawing/2014/chart" uri="{C3380CC4-5D6E-409C-BE32-E72D297353CC}">
              <c16:uniqueId val="{00000005-C8D1-40D3-A806-90D5F5857EC1}"/>
            </c:ext>
          </c:extLst>
        </c:ser>
        <c:ser>
          <c:idx val="6"/>
          <c:order val="6"/>
          <c:tx>
            <c:strRef>
              <c:f>agreedCRs!$B$23</c:f>
              <c:strCache>
                <c:ptCount val="1"/>
                <c:pt idx="0">
                  <c:v>SA6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agreedCRs!$C$16</c:f>
              <c:strCache>
                <c:ptCount val="1"/>
                <c:pt idx="0">
                  <c:v>Number of CRs</c:v>
                </c:pt>
              </c:strCache>
            </c:strRef>
          </c:cat>
          <c:val>
            <c:numRef>
              <c:f>agreedCRs!$C$23</c:f>
              <c:numCache>
                <c:formatCode>General</c:formatCode>
                <c:ptCount val="1"/>
                <c:pt idx="0">
                  <c:v>165</c:v>
                </c:pt>
              </c:numCache>
            </c:numRef>
          </c:val>
          <c:extLst>
            <c:ext xmlns:c16="http://schemas.microsoft.com/office/drawing/2014/chart" uri="{C3380CC4-5D6E-409C-BE32-E72D297353CC}">
              <c16:uniqueId val="{00000006-C8D1-40D3-A806-90D5F5857EC1}"/>
            </c:ext>
          </c:extLst>
        </c:ser>
        <c:dLbls>
          <c:showLegendKey val="0"/>
          <c:showVal val="0"/>
          <c:showCatName val="0"/>
          <c:showSerName val="0"/>
          <c:showPercent val="0"/>
          <c:showBubbleSize val="0"/>
        </c:dLbls>
        <c:gapWidth val="219"/>
        <c:overlap val="-27"/>
        <c:axId val="672745200"/>
        <c:axId val="672752416"/>
      </c:barChart>
      <c:catAx>
        <c:axId val="672745200"/>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52416"/>
        <c:crosses val="autoZero"/>
        <c:auto val="1"/>
        <c:lblAlgn val="ctr"/>
        <c:lblOffset val="100"/>
        <c:noMultiLvlLbl val="0"/>
      </c:catAx>
      <c:valAx>
        <c:axId val="672752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45200"/>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1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 - CT</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specs'!$I$6</c:f>
              <c:strCache>
                <c:ptCount val="1"/>
                <c:pt idx="0">
                  <c:v>TSG96</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specs'!$I$7:$I$18</c:f>
              <c:numCache>
                <c:formatCode>General</c:formatCode>
                <c:ptCount val="12"/>
                <c:pt idx="6">
                  <c:v>4</c:v>
                </c:pt>
                <c:pt idx="7">
                  <c:v>14</c:v>
                </c:pt>
                <c:pt idx="8">
                  <c:v>38</c:v>
                </c:pt>
                <c:pt idx="9">
                  <c:v>117</c:v>
                </c:pt>
                <c:pt idx="10">
                  <c:v>0</c:v>
                </c:pt>
                <c:pt idx="11">
                  <c:v>0</c:v>
                </c:pt>
              </c:numCache>
            </c:numRef>
          </c:val>
          <c:extLst>
            <c:ext xmlns:c16="http://schemas.microsoft.com/office/drawing/2014/chart" uri="{C3380CC4-5D6E-409C-BE32-E72D297353CC}">
              <c16:uniqueId val="{00000000-5747-4EEE-A77C-76DAEB2602AE}"/>
            </c:ext>
          </c:extLst>
        </c:ser>
        <c:ser>
          <c:idx val="1"/>
          <c:order val="1"/>
          <c:tx>
            <c:strRef>
              <c:f>'affected specs'!$J$6</c:f>
              <c:strCache>
                <c:ptCount val="1"/>
                <c:pt idx="0">
                  <c:v>TSG97e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specs'!$J$7:$J$18</c:f>
              <c:numCache>
                <c:formatCode>General</c:formatCode>
                <c:ptCount val="12"/>
                <c:pt idx="6">
                  <c:v>1</c:v>
                </c:pt>
                <c:pt idx="7">
                  <c:v>9</c:v>
                </c:pt>
                <c:pt idx="8">
                  <c:v>26</c:v>
                </c:pt>
                <c:pt idx="9">
                  <c:v>101</c:v>
                </c:pt>
                <c:pt idx="10">
                  <c:v>24</c:v>
                </c:pt>
                <c:pt idx="11">
                  <c:v>0</c:v>
                </c:pt>
              </c:numCache>
            </c:numRef>
          </c:val>
          <c:extLst>
            <c:ext xmlns:c16="http://schemas.microsoft.com/office/drawing/2014/chart" uri="{C3380CC4-5D6E-409C-BE32-E72D297353CC}">
              <c16:uniqueId val="{00000001-5747-4EEE-A77C-76DAEB2602AE}"/>
            </c:ext>
          </c:extLst>
        </c:ser>
        <c:ser>
          <c:idx val="2"/>
          <c:order val="2"/>
          <c:tx>
            <c:strRef>
              <c:f>'affected specs'!$K$6</c:f>
              <c:strCache>
                <c:ptCount val="1"/>
                <c:pt idx="0">
                  <c:v>TSG98e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specs'!$K$7:$K$18</c:f>
              <c:numCache>
                <c:formatCode>General</c:formatCode>
                <c:ptCount val="12"/>
                <c:pt idx="6">
                  <c:v>3</c:v>
                </c:pt>
                <c:pt idx="7">
                  <c:v>7</c:v>
                </c:pt>
                <c:pt idx="8">
                  <c:v>20</c:v>
                </c:pt>
                <c:pt idx="9">
                  <c:v>85</c:v>
                </c:pt>
                <c:pt idx="10">
                  <c:v>100</c:v>
                </c:pt>
                <c:pt idx="11">
                  <c:v>0</c:v>
                </c:pt>
              </c:numCache>
            </c:numRef>
          </c:val>
          <c:extLst>
            <c:ext xmlns:c16="http://schemas.microsoft.com/office/drawing/2014/chart" uri="{C3380CC4-5D6E-409C-BE32-E72D297353CC}">
              <c16:uniqueId val="{00000002-5747-4EEE-A77C-76DAEB2602AE}"/>
            </c:ext>
          </c:extLst>
        </c:ser>
        <c:ser>
          <c:idx val="3"/>
          <c:order val="3"/>
          <c:tx>
            <c:strRef>
              <c:f>'affected specs'!$L$6</c:f>
              <c:strCache>
                <c:ptCount val="1"/>
                <c:pt idx="0">
                  <c:v>TSG99</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specs'!$B$7:$B$18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specs'!$L$7:$L$18</c:f>
              <c:numCache>
                <c:formatCode>General</c:formatCode>
                <c:ptCount val="12"/>
                <c:pt idx="3">
                  <c:v>1</c:v>
                </c:pt>
                <c:pt idx="4">
                  <c:v>1</c:v>
                </c:pt>
                <c:pt idx="5">
                  <c:v>1</c:v>
                </c:pt>
                <c:pt idx="6">
                  <c:v>1</c:v>
                </c:pt>
                <c:pt idx="7">
                  <c:v>6</c:v>
                </c:pt>
                <c:pt idx="8">
                  <c:v>22</c:v>
                </c:pt>
                <c:pt idx="9">
                  <c:v>61</c:v>
                </c:pt>
                <c:pt idx="10">
                  <c:v>102</c:v>
                </c:pt>
                <c:pt idx="11">
                  <c:v>0</c:v>
                </c:pt>
              </c:numCache>
            </c:numRef>
          </c:val>
          <c:extLst>
            <c:ext xmlns:c16="http://schemas.microsoft.com/office/drawing/2014/chart" uri="{C3380CC4-5D6E-409C-BE32-E72D297353CC}">
              <c16:uniqueId val="{00000003-5747-4EEE-A77C-76DAEB2602AE}"/>
            </c:ext>
          </c:extLst>
        </c:ser>
        <c:dLbls>
          <c:dLblPos val="inEnd"/>
          <c:showLegendKey val="0"/>
          <c:showVal val="1"/>
          <c:showCatName val="0"/>
          <c:showSerName val="0"/>
          <c:showPercent val="0"/>
          <c:showBubbleSize val="0"/>
        </c:dLbls>
        <c:gapWidth val="65"/>
        <c:axId val="994223408"/>
        <c:axId val="994222424"/>
      </c:barChart>
      <c:catAx>
        <c:axId val="99422340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94222424"/>
        <c:crosses val="autoZero"/>
        <c:auto val="1"/>
        <c:lblAlgn val="ctr"/>
        <c:lblOffset val="100"/>
        <c:noMultiLvlLbl val="0"/>
      </c:catAx>
      <c:valAx>
        <c:axId val="994222424"/>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9422340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a:t>Specs affected per release </a:t>
            </a:r>
            <a:br>
              <a:rPr lang="en-GB"/>
            </a:br>
            <a:r>
              <a:rPr lang="en-GB"/>
              <a:t>per TSG cycle</a:t>
            </a:r>
            <a:r>
              <a:rPr lang="en-GB" baseline="0"/>
              <a:t> </a:t>
            </a:r>
            <a:r>
              <a:rPr lang="en-GB"/>
              <a:t>- RAN</a:t>
            </a: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specs'!$AE$6</c:f>
              <c:strCache>
                <c:ptCount val="1"/>
                <c:pt idx="0">
                  <c:v>TSG96</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specs'!$X$7:$X$18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specs'!$AE$7:$AE$18</c:f>
              <c:numCache>
                <c:formatCode>General</c:formatCode>
                <c:ptCount val="12"/>
                <c:pt idx="0">
                  <c:v>1</c:v>
                </c:pt>
                <c:pt idx="1">
                  <c:v>1</c:v>
                </c:pt>
                <c:pt idx="2">
                  <c:v>1</c:v>
                </c:pt>
                <c:pt idx="3">
                  <c:v>1</c:v>
                </c:pt>
                <c:pt idx="4">
                  <c:v>1</c:v>
                </c:pt>
                <c:pt idx="5">
                  <c:v>2</c:v>
                </c:pt>
                <c:pt idx="6">
                  <c:v>5</c:v>
                </c:pt>
                <c:pt idx="7">
                  <c:v>30</c:v>
                </c:pt>
                <c:pt idx="8">
                  <c:v>75</c:v>
                </c:pt>
                <c:pt idx="9">
                  <c:v>99</c:v>
                </c:pt>
                <c:pt idx="10">
                  <c:v>1</c:v>
                </c:pt>
                <c:pt idx="11">
                  <c:v>0</c:v>
                </c:pt>
              </c:numCache>
            </c:numRef>
          </c:val>
          <c:extLst>
            <c:ext xmlns:c16="http://schemas.microsoft.com/office/drawing/2014/chart" uri="{C3380CC4-5D6E-409C-BE32-E72D297353CC}">
              <c16:uniqueId val="{00000000-0107-438B-9CFA-1BAAED66AC58}"/>
            </c:ext>
          </c:extLst>
        </c:ser>
        <c:ser>
          <c:idx val="1"/>
          <c:order val="1"/>
          <c:tx>
            <c:strRef>
              <c:f>'affected specs'!$AF$6</c:f>
              <c:strCache>
                <c:ptCount val="1"/>
                <c:pt idx="0">
                  <c:v>TSG97e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specs'!$X$7:$X$18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specs'!$AF$7:$AF$18</c:f>
              <c:numCache>
                <c:formatCode>General</c:formatCode>
                <c:ptCount val="12"/>
                <c:pt idx="2">
                  <c:v>1</c:v>
                </c:pt>
                <c:pt idx="3">
                  <c:v>1</c:v>
                </c:pt>
                <c:pt idx="4">
                  <c:v>1</c:v>
                </c:pt>
                <c:pt idx="5">
                  <c:v>2</c:v>
                </c:pt>
                <c:pt idx="6">
                  <c:v>3</c:v>
                </c:pt>
                <c:pt idx="7">
                  <c:v>25</c:v>
                </c:pt>
                <c:pt idx="8">
                  <c:v>55</c:v>
                </c:pt>
                <c:pt idx="9">
                  <c:v>89</c:v>
                </c:pt>
                <c:pt idx="10">
                  <c:v>2</c:v>
                </c:pt>
                <c:pt idx="11">
                  <c:v>0</c:v>
                </c:pt>
              </c:numCache>
            </c:numRef>
          </c:val>
          <c:extLst>
            <c:ext xmlns:c16="http://schemas.microsoft.com/office/drawing/2014/chart" uri="{C3380CC4-5D6E-409C-BE32-E72D297353CC}">
              <c16:uniqueId val="{00000001-0107-438B-9CFA-1BAAED66AC58}"/>
            </c:ext>
          </c:extLst>
        </c:ser>
        <c:ser>
          <c:idx val="2"/>
          <c:order val="2"/>
          <c:tx>
            <c:strRef>
              <c:f>'affected specs'!$AG$6</c:f>
              <c:strCache>
                <c:ptCount val="1"/>
                <c:pt idx="0">
                  <c:v>TSG98e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specs'!$X$7:$X$18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specs'!$AG$7:$AG$18</c:f>
              <c:numCache>
                <c:formatCode>General</c:formatCode>
                <c:ptCount val="12"/>
                <c:pt idx="6">
                  <c:v>2</c:v>
                </c:pt>
                <c:pt idx="7">
                  <c:v>21</c:v>
                </c:pt>
                <c:pt idx="8">
                  <c:v>49</c:v>
                </c:pt>
                <c:pt idx="9">
                  <c:v>86</c:v>
                </c:pt>
                <c:pt idx="10">
                  <c:v>17</c:v>
                </c:pt>
                <c:pt idx="11">
                  <c:v>0</c:v>
                </c:pt>
              </c:numCache>
            </c:numRef>
          </c:val>
          <c:extLst>
            <c:ext xmlns:c16="http://schemas.microsoft.com/office/drawing/2014/chart" uri="{C3380CC4-5D6E-409C-BE32-E72D297353CC}">
              <c16:uniqueId val="{00000002-0107-438B-9CFA-1BAAED66AC58}"/>
            </c:ext>
          </c:extLst>
        </c:ser>
        <c:ser>
          <c:idx val="3"/>
          <c:order val="3"/>
          <c:tx>
            <c:strRef>
              <c:f>'affected specs'!$AH$6</c:f>
              <c:strCache>
                <c:ptCount val="1"/>
                <c:pt idx="0">
                  <c:v>TSG99</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specs'!$X$7:$X$18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specs'!$AH$7:$AH$18</c:f>
              <c:numCache>
                <c:formatCode>General</c:formatCode>
                <c:ptCount val="12"/>
                <c:pt idx="5">
                  <c:v>1</c:v>
                </c:pt>
                <c:pt idx="7">
                  <c:v>8</c:v>
                </c:pt>
                <c:pt idx="8">
                  <c:v>24</c:v>
                </c:pt>
                <c:pt idx="9">
                  <c:v>45</c:v>
                </c:pt>
                <c:pt idx="10">
                  <c:v>7</c:v>
                </c:pt>
                <c:pt idx="11">
                  <c:v>0</c:v>
                </c:pt>
              </c:numCache>
            </c:numRef>
          </c:val>
          <c:extLst>
            <c:ext xmlns:c16="http://schemas.microsoft.com/office/drawing/2014/chart" uri="{C3380CC4-5D6E-409C-BE32-E72D297353CC}">
              <c16:uniqueId val="{00000003-0107-438B-9CFA-1BAAED66AC58}"/>
            </c:ext>
          </c:extLst>
        </c:ser>
        <c:dLbls>
          <c:dLblPos val="inEnd"/>
          <c:showLegendKey val="0"/>
          <c:showVal val="1"/>
          <c:showCatName val="0"/>
          <c:showSerName val="0"/>
          <c:showPercent val="0"/>
          <c:showBubbleSize val="0"/>
        </c:dLbls>
        <c:gapWidth val="65"/>
        <c:axId val="986486888"/>
        <c:axId val="986483936"/>
      </c:barChart>
      <c:catAx>
        <c:axId val="986486888"/>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986483936"/>
        <c:crosses val="autoZero"/>
        <c:auto val="1"/>
        <c:lblAlgn val="ctr"/>
        <c:lblOffset val="100"/>
        <c:noMultiLvlLbl val="0"/>
      </c:catAx>
      <c:valAx>
        <c:axId val="986483936"/>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986486888"/>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r>
              <a:rPr lang="en-GB" sz="1800" b="1" i="0" baseline="0">
                <a:effectLst/>
              </a:rPr>
              <a:t>Specs affected per release </a:t>
            </a:r>
            <a:br>
              <a:rPr lang="en-GB" sz="1800" b="1" i="0" baseline="0">
                <a:effectLst/>
              </a:rPr>
            </a:br>
            <a:r>
              <a:rPr lang="en-GB" sz="1800" b="1" i="0" baseline="0">
                <a:effectLst/>
              </a:rPr>
              <a:t>per TSG cycle - SA</a:t>
            </a:r>
            <a:endParaRPr lang="en-GB">
              <a:effectLst/>
            </a:endParaRPr>
          </a:p>
        </c:rich>
      </c:tx>
      <c:overlay val="0"/>
      <c:spPr>
        <a:noFill/>
        <a:ln>
          <a:noFill/>
        </a:ln>
        <a:effectLst/>
      </c:spPr>
      <c:txPr>
        <a:bodyPr rot="0" spcFirstLastPara="1" vertOverflow="ellipsis" vert="horz" wrap="square" anchor="ctr" anchorCtr="1"/>
        <a:lstStyle/>
        <a:p>
          <a:pPr>
            <a:defRPr sz="1800" b="1" i="0" u="none" strike="noStrike" kern="1200" baseline="0">
              <a:solidFill>
                <a:schemeClr val="dk1">
                  <a:lumMod val="75000"/>
                  <a:lumOff val="25000"/>
                </a:schemeClr>
              </a:solidFill>
              <a:latin typeface="+mn-lt"/>
              <a:ea typeface="+mn-ea"/>
              <a:cs typeface="+mn-cs"/>
            </a:defRPr>
          </a:pPr>
          <a:endParaRPr lang="en-US"/>
        </a:p>
      </c:txPr>
    </c:title>
    <c:autoTitleDeleted val="0"/>
    <c:plotArea>
      <c:layout/>
      <c:barChart>
        <c:barDir val="col"/>
        <c:grouping val="clustered"/>
        <c:varyColors val="0"/>
        <c:ser>
          <c:idx val="0"/>
          <c:order val="0"/>
          <c:tx>
            <c:strRef>
              <c:f>'affected specs'!$T$6</c:f>
              <c:strCache>
                <c:ptCount val="1"/>
                <c:pt idx="0">
                  <c:v>TSG96</c:v>
                </c:pt>
              </c:strCache>
            </c:strRef>
          </c:tx>
          <c:spPr>
            <a:solidFill>
              <a:schemeClr val="accent1">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specs'!$M$7:$M$18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specs'!$T$7:$T$18</c:f>
              <c:numCache>
                <c:formatCode>General</c:formatCode>
                <c:ptCount val="12"/>
                <c:pt idx="7">
                  <c:v>5</c:v>
                </c:pt>
                <c:pt idx="8">
                  <c:v>34</c:v>
                </c:pt>
                <c:pt idx="9">
                  <c:v>84</c:v>
                </c:pt>
                <c:pt idx="10">
                  <c:v>15</c:v>
                </c:pt>
                <c:pt idx="11">
                  <c:v>1</c:v>
                </c:pt>
              </c:numCache>
            </c:numRef>
          </c:val>
          <c:extLst>
            <c:ext xmlns:c16="http://schemas.microsoft.com/office/drawing/2014/chart" uri="{C3380CC4-5D6E-409C-BE32-E72D297353CC}">
              <c16:uniqueId val="{00000000-128C-43BE-A333-5E0BB5875AD9}"/>
            </c:ext>
          </c:extLst>
        </c:ser>
        <c:ser>
          <c:idx val="1"/>
          <c:order val="1"/>
          <c:tx>
            <c:strRef>
              <c:f>'affected specs'!$U$6</c:f>
              <c:strCache>
                <c:ptCount val="1"/>
                <c:pt idx="0">
                  <c:v>TSG97e</c:v>
                </c:pt>
              </c:strCache>
            </c:strRef>
          </c:tx>
          <c:spPr>
            <a:solidFill>
              <a:schemeClr val="accent2">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specs'!$M$7:$M$18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specs'!$U$7:$U$18</c:f>
              <c:numCache>
                <c:formatCode>General</c:formatCode>
                <c:ptCount val="12"/>
                <c:pt idx="6">
                  <c:v>1</c:v>
                </c:pt>
                <c:pt idx="7">
                  <c:v>5</c:v>
                </c:pt>
                <c:pt idx="8">
                  <c:v>25</c:v>
                </c:pt>
                <c:pt idx="9">
                  <c:v>71</c:v>
                </c:pt>
                <c:pt idx="10">
                  <c:v>28</c:v>
                </c:pt>
                <c:pt idx="11">
                  <c:v>3</c:v>
                </c:pt>
              </c:numCache>
            </c:numRef>
          </c:val>
          <c:extLst>
            <c:ext xmlns:c16="http://schemas.microsoft.com/office/drawing/2014/chart" uri="{C3380CC4-5D6E-409C-BE32-E72D297353CC}">
              <c16:uniqueId val="{00000001-128C-43BE-A333-5E0BB5875AD9}"/>
            </c:ext>
          </c:extLst>
        </c:ser>
        <c:ser>
          <c:idx val="2"/>
          <c:order val="2"/>
          <c:tx>
            <c:strRef>
              <c:f>'affected specs'!$V$6</c:f>
              <c:strCache>
                <c:ptCount val="1"/>
                <c:pt idx="0">
                  <c:v>TSG98e</c:v>
                </c:pt>
              </c:strCache>
            </c:strRef>
          </c:tx>
          <c:spPr>
            <a:solidFill>
              <a:schemeClr val="accent3">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specs'!$M$7:$M$18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specs'!$V$7:$V$18</c:f>
              <c:numCache>
                <c:formatCode>General</c:formatCode>
                <c:ptCount val="12"/>
                <c:pt idx="5">
                  <c:v>1</c:v>
                </c:pt>
                <c:pt idx="6">
                  <c:v>1</c:v>
                </c:pt>
                <c:pt idx="7">
                  <c:v>5</c:v>
                </c:pt>
                <c:pt idx="8">
                  <c:v>30</c:v>
                </c:pt>
                <c:pt idx="9">
                  <c:v>66</c:v>
                </c:pt>
                <c:pt idx="10">
                  <c:v>36</c:v>
                </c:pt>
                <c:pt idx="11">
                  <c:v>1</c:v>
                </c:pt>
              </c:numCache>
            </c:numRef>
          </c:val>
          <c:extLst>
            <c:ext xmlns:c16="http://schemas.microsoft.com/office/drawing/2014/chart" uri="{C3380CC4-5D6E-409C-BE32-E72D297353CC}">
              <c16:uniqueId val="{00000002-128C-43BE-A333-5E0BB5875AD9}"/>
            </c:ext>
          </c:extLst>
        </c:ser>
        <c:ser>
          <c:idx val="3"/>
          <c:order val="3"/>
          <c:tx>
            <c:strRef>
              <c:f>'affected specs'!$W$6</c:f>
              <c:strCache>
                <c:ptCount val="1"/>
                <c:pt idx="0">
                  <c:v>TSG99</c:v>
                </c:pt>
              </c:strCache>
            </c:strRef>
          </c:tx>
          <c:spPr>
            <a:solidFill>
              <a:schemeClr val="accent4">
                <a:alpha val="85000"/>
              </a:scheme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'affected specs'!$M$7:$M$18</c:f>
              <c:strCache>
                <c:ptCount val="12"/>
                <c:pt idx="0">
                  <c:v>Rel-8</c:v>
                </c:pt>
                <c:pt idx="1">
                  <c:v>Rel-9</c:v>
                </c:pt>
                <c:pt idx="2">
                  <c:v>Rel-10</c:v>
                </c:pt>
                <c:pt idx="3">
                  <c:v>Rel-11</c:v>
                </c:pt>
                <c:pt idx="4">
                  <c:v>Rel-12</c:v>
                </c:pt>
                <c:pt idx="5">
                  <c:v>Rel-13</c:v>
                </c:pt>
                <c:pt idx="6">
                  <c:v>Rel-14</c:v>
                </c:pt>
                <c:pt idx="7">
                  <c:v>Rel-15</c:v>
                </c:pt>
                <c:pt idx="8">
                  <c:v>Rel-16</c:v>
                </c:pt>
                <c:pt idx="9">
                  <c:v>Rel-17</c:v>
                </c:pt>
                <c:pt idx="10">
                  <c:v>Rel-18</c:v>
                </c:pt>
                <c:pt idx="11">
                  <c:v>Rel-19</c:v>
                </c:pt>
              </c:strCache>
            </c:strRef>
          </c:cat>
          <c:val>
            <c:numRef>
              <c:f>'affected specs'!$W$7:$W$18</c:f>
              <c:numCache>
                <c:formatCode>General</c:formatCode>
                <c:ptCount val="12"/>
                <c:pt idx="3">
                  <c:v>1</c:v>
                </c:pt>
                <c:pt idx="4">
                  <c:v>1</c:v>
                </c:pt>
                <c:pt idx="5">
                  <c:v>1</c:v>
                </c:pt>
                <c:pt idx="6">
                  <c:v>1</c:v>
                </c:pt>
                <c:pt idx="7">
                  <c:v>7</c:v>
                </c:pt>
                <c:pt idx="8">
                  <c:v>21</c:v>
                </c:pt>
                <c:pt idx="9">
                  <c:v>56</c:v>
                </c:pt>
                <c:pt idx="10">
                  <c:v>66</c:v>
                </c:pt>
                <c:pt idx="11">
                  <c:v>4</c:v>
                </c:pt>
              </c:numCache>
            </c:numRef>
          </c:val>
          <c:extLst>
            <c:ext xmlns:c16="http://schemas.microsoft.com/office/drawing/2014/chart" uri="{C3380CC4-5D6E-409C-BE32-E72D297353CC}">
              <c16:uniqueId val="{00000003-128C-43BE-A333-5E0BB5875AD9}"/>
            </c:ext>
          </c:extLst>
        </c:ser>
        <c:dLbls>
          <c:dLblPos val="inEnd"/>
          <c:showLegendKey val="0"/>
          <c:showVal val="1"/>
          <c:showCatName val="0"/>
          <c:showSerName val="0"/>
          <c:showPercent val="0"/>
          <c:showBubbleSize val="0"/>
        </c:dLbls>
        <c:gapWidth val="65"/>
        <c:axId val="670745800"/>
        <c:axId val="670746128"/>
      </c:barChart>
      <c:catAx>
        <c:axId val="670745800"/>
        <c:scaling>
          <c:orientation val="minMax"/>
        </c:scaling>
        <c:delete val="0"/>
        <c:axPos val="b"/>
        <c:numFmt formatCode="General" sourceLinked="1"/>
        <c:majorTickMark val="none"/>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70746128"/>
        <c:crosses val="autoZero"/>
        <c:auto val="1"/>
        <c:lblAlgn val="ctr"/>
        <c:lblOffset val="100"/>
        <c:noMultiLvlLbl val="0"/>
      </c:catAx>
      <c:valAx>
        <c:axId val="670746128"/>
        <c:scaling>
          <c:orientation val="minMax"/>
        </c:scaling>
        <c:delete val="1"/>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none"/>
        <c:minorTickMark val="none"/>
        <c:tickLblPos val="nextTo"/>
        <c:crossAx val="670745800"/>
        <c:crosses val="autoZero"/>
        <c:crossBetween val="between"/>
      </c:valAx>
      <c:spPr>
        <a:noFill/>
        <a:ln>
          <a:noFill/>
        </a:ln>
        <a:effectLst/>
      </c:spPr>
    </c:plotArea>
    <c:legend>
      <c:legendPos val="b"/>
      <c:overlay val="0"/>
      <c:spPr>
        <a:solidFill>
          <a:schemeClr val="lt1">
            <a:lumMod val="95000"/>
            <a:alpha val="39000"/>
          </a:schemeClr>
        </a:solidFill>
        <a:ln>
          <a:noFill/>
        </a:ln>
        <a:effectLst/>
      </c:spPr>
      <c:txPr>
        <a:bodyPr rot="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1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manualLayout>
          <c:layoutTarget val="inner"/>
          <c:xMode val="edge"/>
          <c:yMode val="edge"/>
          <c:x val="2.2535547527502E-2"/>
          <c:y val="3.2565487293156267E-2"/>
          <c:w val="0.96999252814843928"/>
          <c:h val="0.95936913324553108"/>
        </c:manualLayout>
      </c:layout>
      <c:ofPieChart>
        <c:ofPieType val="pie"/>
        <c:varyColors val="1"/>
        <c:ser>
          <c:idx val="0"/>
          <c:order val="0"/>
          <c:dPt>
            <c:idx val="0"/>
            <c:bubble3D val="0"/>
            <c:spPr>
              <a:solidFill>
                <a:schemeClr val="accent1"/>
              </a:soli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1-EEED-4219-AC33-6DB6015C0818}"/>
              </c:ext>
            </c:extLst>
          </c:dPt>
          <c:dPt>
            <c:idx val="1"/>
            <c:bubble3D val="0"/>
            <c:spPr>
              <a:gradFill rotWithShape="1">
                <a:gsLst>
                  <a:gs pos="0">
                    <a:schemeClr val="accent2">
                      <a:satMod val="103000"/>
                      <a:lumMod val="102000"/>
                      <a:tint val="94000"/>
                    </a:schemeClr>
                  </a:gs>
                  <a:gs pos="50000">
                    <a:schemeClr val="accent2">
                      <a:satMod val="110000"/>
                      <a:lumMod val="100000"/>
                      <a:shade val="100000"/>
                    </a:schemeClr>
                  </a:gs>
                  <a:gs pos="100000">
                    <a:schemeClr val="accent2">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3-EEED-4219-AC33-6DB6015C0818}"/>
              </c:ext>
            </c:extLst>
          </c:dPt>
          <c:dPt>
            <c:idx val="2"/>
            <c:bubble3D val="0"/>
            <c:spPr>
              <a:gradFill rotWithShape="1">
                <a:gsLst>
                  <a:gs pos="0">
                    <a:schemeClr val="accent3">
                      <a:satMod val="103000"/>
                      <a:lumMod val="102000"/>
                      <a:tint val="94000"/>
                    </a:schemeClr>
                  </a:gs>
                  <a:gs pos="50000">
                    <a:schemeClr val="accent3">
                      <a:satMod val="110000"/>
                      <a:lumMod val="100000"/>
                      <a:shade val="100000"/>
                    </a:schemeClr>
                  </a:gs>
                  <a:gs pos="100000">
                    <a:schemeClr val="accent3">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5-EEED-4219-AC33-6DB6015C0818}"/>
              </c:ext>
            </c:extLst>
          </c:dPt>
          <c:dPt>
            <c:idx val="3"/>
            <c:bubble3D val="0"/>
            <c:spPr>
              <a:gradFill rotWithShape="1">
                <a:gsLst>
                  <a:gs pos="0">
                    <a:schemeClr val="accent4">
                      <a:satMod val="103000"/>
                      <a:lumMod val="102000"/>
                      <a:tint val="94000"/>
                    </a:schemeClr>
                  </a:gs>
                  <a:gs pos="50000">
                    <a:schemeClr val="accent4">
                      <a:satMod val="110000"/>
                      <a:lumMod val="100000"/>
                      <a:shade val="100000"/>
                    </a:schemeClr>
                  </a:gs>
                  <a:gs pos="100000">
                    <a:schemeClr val="accent4">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7-EEED-4219-AC33-6DB6015C0818}"/>
              </c:ext>
            </c:extLst>
          </c:dPt>
          <c:dPt>
            <c:idx val="4"/>
            <c:bubble3D val="0"/>
            <c:spPr>
              <a:gradFill rotWithShape="1">
                <a:gsLst>
                  <a:gs pos="0">
                    <a:schemeClr val="accent5">
                      <a:satMod val="103000"/>
                      <a:lumMod val="102000"/>
                      <a:tint val="94000"/>
                    </a:schemeClr>
                  </a:gs>
                  <a:gs pos="50000">
                    <a:schemeClr val="accent5">
                      <a:satMod val="110000"/>
                      <a:lumMod val="100000"/>
                      <a:shade val="100000"/>
                    </a:schemeClr>
                  </a:gs>
                  <a:gs pos="100000">
                    <a:schemeClr val="accent5">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9-EEED-4219-AC33-6DB6015C0818}"/>
              </c:ext>
            </c:extLst>
          </c:dPt>
          <c:dPt>
            <c:idx val="5"/>
            <c:bubble3D val="0"/>
            <c:spPr>
              <a:gradFill rotWithShape="1">
                <a:gsLst>
                  <a:gs pos="0">
                    <a:schemeClr val="accent6">
                      <a:satMod val="103000"/>
                      <a:lumMod val="102000"/>
                      <a:tint val="94000"/>
                    </a:schemeClr>
                  </a:gs>
                  <a:gs pos="50000">
                    <a:schemeClr val="accent6">
                      <a:satMod val="110000"/>
                      <a:lumMod val="100000"/>
                      <a:shade val="100000"/>
                    </a:schemeClr>
                  </a:gs>
                  <a:gs pos="100000">
                    <a:schemeClr val="accent6">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B-EEED-4219-AC33-6DB6015C0818}"/>
              </c:ext>
            </c:extLst>
          </c:dPt>
          <c:dPt>
            <c:idx val="6"/>
            <c:bubble3D val="0"/>
            <c:spPr>
              <a:gradFill rotWithShape="1">
                <a:gsLst>
                  <a:gs pos="0">
                    <a:schemeClr val="accent1">
                      <a:lumMod val="60000"/>
                      <a:satMod val="103000"/>
                      <a:lumMod val="102000"/>
                      <a:tint val="94000"/>
                    </a:schemeClr>
                  </a:gs>
                  <a:gs pos="50000">
                    <a:schemeClr val="accent1">
                      <a:lumMod val="60000"/>
                      <a:satMod val="110000"/>
                      <a:lumMod val="100000"/>
                      <a:shade val="100000"/>
                    </a:schemeClr>
                  </a:gs>
                  <a:gs pos="100000">
                    <a:schemeClr val="accent1">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D-EEED-4219-AC33-6DB6015C0818}"/>
              </c:ext>
            </c:extLst>
          </c:dPt>
          <c:dPt>
            <c:idx val="7"/>
            <c:bubble3D val="0"/>
            <c:spPr>
              <a:gradFill rotWithShape="1">
                <a:gsLst>
                  <a:gs pos="0">
                    <a:schemeClr val="accent2">
                      <a:lumMod val="60000"/>
                      <a:satMod val="103000"/>
                      <a:lumMod val="102000"/>
                      <a:tint val="94000"/>
                    </a:schemeClr>
                  </a:gs>
                  <a:gs pos="50000">
                    <a:schemeClr val="accent2">
                      <a:lumMod val="60000"/>
                      <a:satMod val="110000"/>
                      <a:lumMod val="100000"/>
                      <a:shade val="100000"/>
                    </a:schemeClr>
                  </a:gs>
                  <a:gs pos="100000">
                    <a:schemeClr val="accent2">
                      <a:lumMod val="60000"/>
                      <a:lumMod val="99000"/>
                      <a:satMod val="120000"/>
                      <a:shade val="78000"/>
                    </a:schemeClr>
                  </a:gs>
                </a:gsLst>
                <a:lin ang="5400000" scaled="0"/>
              </a:gradFill>
              <a:ln>
                <a:noFill/>
              </a:ln>
              <a:effectLst>
                <a:outerShdw blurRad="57150" dist="19050" dir="5400000" algn="ctr" rotWithShape="0">
                  <a:srgbClr val="000000">
                    <a:alpha val="63000"/>
                  </a:srgbClr>
                </a:outerShdw>
              </a:effectLst>
            </c:spPr>
            <c:extLst>
              <c:ext xmlns:c16="http://schemas.microsoft.com/office/drawing/2014/chart" uri="{C3380CC4-5D6E-409C-BE32-E72D297353CC}">
                <c16:uniqueId val="{0000000F-EEED-4219-AC33-6DB6015C0818}"/>
              </c:ext>
            </c:extLst>
          </c:dPt>
          <c:dLbls>
            <c:dLbl>
              <c:idx val="0"/>
              <c:layout>
                <c:manualLayout>
                  <c:x val="5.2858486439195093E-2"/>
                  <c:y val="-9.0108996792067658E-2"/>
                </c:manualLayout>
              </c:layout>
              <c:tx>
                <c:rich>
                  <a:bodyPr/>
                  <a:lstStyle/>
                  <a:p>
                    <a:r>
                      <a:rPr lang="en-US" b="1">
                        <a:solidFill>
                          <a:schemeClr val="bg1"/>
                        </a:solidFill>
                      </a:rPr>
                      <a:t>Region 1 (</a:t>
                    </a:r>
                    <a:fld id="{34B0DB55-75AE-410E-ADD7-FDB05C3329DE}" type="CATEGORYNAME">
                      <a:rPr lang="en-US" b="1">
                        <a:solidFill>
                          <a:schemeClr val="bg1"/>
                        </a:solidFill>
                      </a:rPr>
                      <a:pPr/>
                      <a:t>[CATEGORY NAME]</a:t>
                    </a:fld>
                    <a:r>
                      <a:rPr lang="en-US" b="1" baseline="0">
                        <a:solidFill>
                          <a:schemeClr val="bg1"/>
                        </a:solidFill>
                      </a:rPr>
                      <a:t>)</a:t>
                    </a:r>
                  </a:p>
                  <a:p>
                    <a:fld id="{CF876258-FFC3-4DC5-9111-4F91B5A4299A}" type="VALUE">
                      <a:rPr lang="en-US" b="1" baseline="0">
                        <a:solidFill>
                          <a:schemeClr val="bg1"/>
                        </a:solidFill>
                      </a:rPr>
                      <a:pPr/>
                      <a:t>[VALUE]</a:t>
                    </a:fld>
                    <a:endParaRPr lang="en-GB"/>
                  </a:p>
                </c:rich>
              </c:tx>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1-EEED-4219-AC33-6DB6015C0818}"/>
                </c:ext>
              </c:extLst>
            </c:dLbl>
            <c:dLbl>
              <c:idx val="1"/>
              <c:layout>
                <c:manualLayout>
                  <c:x val="-7.0470034995625541E-2"/>
                  <c:y val="1.6203703703703703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r>
                      <a:rPr lang="en-US" sz="1000" b="1">
                        <a:solidFill>
                          <a:schemeClr val="accent1">
                            <a:lumMod val="75000"/>
                          </a:schemeClr>
                        </a:solidFill>
                      </a:rPr>
                      <a:t>Region 2 (</a:t>
                    </a:r>
                    <a:fld id="{775D86FB-3E57-4DD1-99DD-8D6EDE77AF28}" type="CATEGORYNAME">
                      <a:rPr lang="en-US" sz="1000" b="1">
                        <a:solidFill>
                          <a:schemeClr val="accent1">
                            <a:lumMod val="75000"/>
                          </a:schemeClr>
                        </a:solidFill>
                      </a:rPr>
                      <a:pPr>
                        <a:defRPr sz="1000" b="1">
                          <a:solidFill>
                            <a:schemeClr val="accent1">
                              <a:lumMod val="75000"/>
                            </a:schemeClr>
                          </a:solidFill>
                        </a:defRPr>
                      </a:pPr>
                      <a:t>[CATEGORY NAME]</a:t>
                    </a:fld>
                    <a:r>
                      <a:rPr lang="en-US" sz="1000" b="1" baseline="0">
                        <a:solidFill>
                          <a:schemeClr val="accent1">
                            <a:lumMod val="75000"/>
                          </a:schemeClr>
                        </a:solidFill>
                      </a:rPr>
                      <a:t>)</a:t>
                    </a:r>
                  </a:p>
                  <a:p>
                    <a:pPr>
                      <a:defRPr sz="1000" b="1">
                        <a:solidFill>
                          <a:schemeClr val="accent1">
                            <a:lumMod val="75000"/>
                          </a:schemeClr>
                        </a:solidFill>
                      </a:defRPr>
                    </a:pPr>
                    <a:fld id="{11C1C7BD-D54E-411B-B9E8-2FCCC37DD884}" type="VALUE">
                      <a:rPr lang="en-US" sz="1000" b="1" baseline="0">
                        <a:solidFill>
                          <a:schemeClr val="accent1">
                            <a:lumMod val="75000"/>
                          </a:schemeClr>
                        </a:solidFill>
                      </a:rPr>
                      <a:pPr>
                        <a:defRPr sz="1000" b="1">
                          <a:solidFill>
                            <a:schemeClr val="accent1">
                              <a:lumMod val="75000"/>
                            </a:schemeClr>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accent1">
                          <a:lumMod val="75000"/>
                        </a:schemeClr>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3-EEED-4219-AC33-6DB6015C0818}"/>
                </c:ext>
              </c:extLst>
            </c:dLbl>
            <c:dLbl>
              <c:idx val="2"/>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BAE12745-4DB6-41DF-B7A3-22A30FD50321}" type="CATEGORYNAME">
                      <a:rPr lang="en-US" sz="1000" b="1">
                        <a:solidFill>
                          <a:schemeClr val="bg1"/>
                        </a:solidFill>
                      </a:rPr>
                      <a:pPr>
                        <a:defRPr sz="1000" b="1">
                          <a:solidFill>
                            <a:schemeClr val="bg1"/>
                          </a:solidFill>
                        </a:defRPr>
                      </a:pPr>
                      <a:t>[CATEGORY NAME]</a:t>
                    </a:fld>
                    <a:endParaRPr lang="en-US" sz="1000" b="1">
                      <a:solidFill>
                        <a:schemeClr val="bg1"/>
                      </a:solidFill>
                    </a:endParaRPr>
                  </a:p>
                  <a:p>
                    <a:pPr>
                      <a:defRPr sz="1000" b="1">
                        <a:solidFill>
                          <a:schemeClr val="bg1"/>
                        </a:solidFill>
                      </a:defRPr>
                    </a:pPr>
                    <a:fld id="{D81F4CA8-A4DA-4C87-9481-7FFE0724676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5-EEED-4219-AC33-6DB6015C0818}"/>
                </c:ext>
              </c:extLst>
            </c:dLbl>
            <c:dLbl>
              <c:idx val="3"/>
              <c:layout>
                <c:manualLayout>
                  <c:x val="3.6660323709536209E-2"/>
                  <c:y val="9.0011665208514762E-3"/>
                </c:manualLayout>
              </c:layout>
              <c:tx>
                <c:rich>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fld id="{7CB1F9C7-F433-4F20-9AD9-8EAA9498B838}" type="CATEGORYNAME">
                      <a:rPr lang="en-US" sz="1000" b="1">
                        <a:solidFill>
                          <a:srgbClr val="FFCC00"/>
                        </a:solidFill>
                      </a:rPr>
                      <a:pPr>
                        <a:defRPr sz="1000" b="1">
                          <a:solidFill>
                            <a:srgbClr val="FFCC00"/>
                          </a:solidFill>
                        </a:defRPr>
                      </a:pPr>
                      <a:t>[CATEGORY NAME]</a:t>
                    </a:fld>
                    <a:endParaRPr lang="en-US" sz="1000" b="1" baseline="0">
                      <a:solidFill>
                        <a:srgbClr val="FFCC00"/>
                      </a:solidFill>
                    </a:endParaRPr>
                  </a:p>
                  <a:p>
                    <a:pPr>
                      <a:defRPr sz="1000" b="1">
                        <a:solidFill>
                          <a:srgbClr val="FFCC00"/>
                        </a:solidFill>
                      </a:defRPr>
                    </a:pPr>
                    <a:fld id="{D991190B-5A78-46AA-8BE6-FEF01659D099}" type="VALUE">
                      <a:rPr lang="en-US" sz="1000" b="1" baseline="0">
                        <a:solidFill>
                          <a:srgbClr val="FFCC00"/>
                        </a:solidFill>
                      </a:rPr>
                      <a:pPr>
                        <a:defRPr sz="1000" b="1">
                          <a:solidFill>
                            <a:srgbClr val="FFCC00"/>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rgbClr val="FFCC00"/>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7-EEED-4219-AC33-6DB6015C0818}"/>
                </c:ext>
              </c:extLst>
            </c:dLbl>
            <c:dLbl>
              <c:idx val="4"/>
              <c:layout>
                <c:manualLayout>
                  <c:x val="9.3728783902012253E-2"/>
                  <c:y val="0.16749999999999995"/>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D55E45A6-BE35-40D4-898F-A645D7B0A4AF}"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87273A7A-D5C0-4142-8EC1-3C99EA8B36AB}"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9-EEED-4219-AC33-6DB6015C0818}"/>
                </c:ext>
              </c:extLst>
            </c:dLbl>
            <c:dLbl>
              <c:idx val="5"/>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7AA84F4D-EC1B-438F-8BCF-A3713B03CEC3}"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DF4030AC-9457-4490-9DBC-EC1C18E6DA5D}"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B-EEED-4219-AC33-6DB6015C0818}"/>
                </c:ext>
              </c:extLst>
            </c:dLbl>
            <c:dLbl>
              <c:idx val="6"/>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fld id="{3ECE1150-4E0F-4D6E-B4A0-30AD95F3E044}" type="CATEGORYNAME">
                      <a:rPr lang="en-US" sz="1000" b="1">
                        <a:solidFill>
                          <a:schemeClr val="bg1"/>
                        </a:solidFill>
                      </a:rPr>
                      <a:pPr>
                        <a:defRPr sz="1000" b="1">
                          <a:solidFill>
                            <a:schemeClr val="bg1"/>
                          </a:solidFill>
                        </a:defRPr>
                      </a:pPr>
                      <a:t>[CATEGORY NAME]</a:t>
                    </a:fld>
                    <a:endParaRPr lang="en-US" sz="1000" b="1" baseline="0">
                      <a:solidFill>
                        <a:schemeClr val="bg1"/>
                      </a:solidFill>
                    </a:endParaRPr>
                  </a:p>
                  <a:p>
                    <a:pPr>
                      <a:defRPr sz="1000" b="1">
                        <a:solidFill>
                          <a:schemeClr val="bg1"/>
                        </a:solidFill>
                      </a:defRPr>
                    </a:pPr>
                    <a:fld id="{CE3ABE0A-E709-488F-97D7-8F7425BD6198}"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inEnd"/>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D-EEED-4219-AC33-6DB6015C0818}"/>
                </c:ext>
              </c:extLst>
            </c:dLbl>
            <c:dLbl>
              <c:idx val="7"/>
              <c:layout>
                <c:manualLayout>
                  <c:x val="-0.14809973753280845"/>
                  <c:y val="1.8518518518518517E-2"/>
                </c:manualLayout>
              </c:layout>
              <c:tx>
                <c:rich>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r>
                      <a:rPr lang="en-US" sz="1000" b="1">
                        <a:solidFill>
                          <a:schemeClr val="bg1"/>
                        </a:solidFill>
                      </a:rPr>
                      <a:t>Region 3</a:t>
                    </a:r>
                  </a:p>
                  <a:p>
                    <a:pPr>
                      <a:defRPr sz="1000" b="1">
                        <a:solidFill>
                          <a:schemeClr val="bg1"/>
                        </a:solidFill>
                      </a:defRPr>
                    </a:pPr>
                    <a:fld id="{0E1AD653-6114-4439-BCD0-4BE95381F133}" type="VALUE">
                      <a:rPr lang="en-US" sz="1000" b="1" baseline="0">
                        <a:solidFill>
                          <a:schemeClr val="bg1"/>
                        </a:solidFill>
                      </a:rPr>
                      <a:pPr>
                        <a:defRPr sz="1000" b="1">
                          <a:solidFill>
                            <a:schemeClr val="bg1"/>
                          </a:solidFill>
                        </a:defRPr>
                      </a:pPr>
                      <a:t>[VALUE]</a:t>
                    </a:fld>
                    <a:endParaRPr lang="en-GB"/>
                  </a:p>
                </c:rich>
              </c:tx>
              <c:spPr>
                <a:noFill/>
                <a:ln>
                  <a:noFill/>
                </a:ln>
                <a:effectLst/>
              </c:spPr>
              <c:txPr>
                <a:bodyPr rot="0" spcFirstLastPara="1" vertOverflow="ellipsis" vert="horz" wrap="square" lIns="38100" tIns="19050" rIns="38100" bIns="19050" anchor="ctr" anchorCtr="1">
                  <a:spAutoFit/>
                </a:bodyPr>
                <a:lstStyle/>
                <a:p>
                  <a:pPr>
                    <a:defRPr sz="1000" b="1" i="0" u="none" strike="noStrike" kern="1200" baseline="0">
                      <a:solidFill>
                        <a:schemeClr val="bg1"/>
                      </a:solidFill>
                      <a:latin typeface="+mn-lt"/>
                      <a:ea typeface="+mn-ea"/>
                      <a:cs typeface="+mn-cs"/>
                    </a:defRPr>
                  </a:pPr>
                  <a:endParaRPr lang="en-US"/>
                </a:p>
              </c:txPr>
              <c:dLblPos val="bestFit"/>
              <c:showLegendKey val="0"/>
              <c:showVal val="1"/>
              <c:showCatName val="1"/>
              <c:showSerName val="0"/>
              <c:showPercent val="0"/>
              <c:showBubbleSize val="0"/>
              <c:extLst>
                <c:ext xmlns:c15="http://schemas.microsoft.com/office/drawing/2012/chart" uri="{CE6537A1-D6FC-4f65-9D91-7224C49458BB}">
                  <c15:dlblFieldTable/>
                  <c15:showDataLabelsRange val="0"/>
                </c:ext>
                <c:ext xmlns:c16="http://schemas.microsoft.com/office/drawing/2014/chart" uri="{C3380CC4-5D6E-409C-BE32-E72D297353CC}">
                  <c16:uniqueId val="{0000000F-EEED-4219-AC33-6DB6015C0818}"/>
                </c:ext>
              </c:extLst>
            </c:dLbl>
            <c:spPr>
              <a:noFill/>
              <a:ln>
                <a:noFill/>
              </a:ln>
              <a:effectLst/>
            </c:spPr>
            <c:txPr>
              <a:bodyPr rot="0" spcFirstLastPara="1" vertOverflow="ellipsis" vert="horz" wrap="square" lIns="38100" tIns="19050" rIns="38100" bIns="19050" anchor="ctr" anchorCtr="1">
                <a:spAutoFit/>
              </a:bodyPr>
              <a:lstStyle/>
              <a:p>
                <a:pPr>
                  <a:defRPr sz="1000" b="0" i="0" u="none" strike="noStrike" kern="1200" baseline="0">
                    <a:solidFill>
                      <a:schemeClr val="tx1">
                        <a:lumMod val="75000"/>
                        <a:lumOff val="25000"/>
                      </a:schemeClr>
                    </a:solidFill>
                    <a:latin typeface="+mn-lt"/>
                    <a:ea typeface="+mn-ea"/>
                    <a:cs typeface="+mn-cs"/>
                  </a:defRPr>
                </a:pPr>
                <a:endParaRPr lang="en-US"/>
              </a:p>
            </c:txPr>
            <c:dLblPos val="inEnd"/>
            <c:showLegendKey val="0"/>
            <c:showVal val="1"/>
            <c:showCatName val="1"/>
            <c:showSerName val="0"/>
            <c:showPercent val="0"/>
            <c:showBubbleSize val="0"/>
            <c:showLeaderLines val="0"/>
            <c:extLst>
              <c:ext xmlns:c15="http://schemas.microsoft.com/office/drawing/2012/chart" uri="{CE6537A1-D6FC-4f65-9D91-7224C49458BB}"/>
            </c:extLst>
          </c:dLbls>
          <c:cat>
            <c:strRef>
              <c:f>Membership!$C$4:$C$10</c:f>
              <c:strCache>
                <c:ptCount val="7"/>
                <c:pt idx="0">
                  <c:v>ETSI</c:v>
                </c:pt>
                <c:pt idx="1">
                  <c:v>ATIS</c:v>
                </c:pt>
                <c:pt idx="2">
                  <c:v>ARIB</c:v>
                </c:pt>
                <c:pt idx="3">
                  <c:v>TTC</c:v>
                </c:pt>
                <c:pt idx="4">
                  <c:v>CCSA</c:v>
                </c:pt>
                <c:pt idx="5">
                  <c:v>TTA</c:v>
                </c:pt>
                <c:pt idx="6">
                  <c:v>TSDSI</c:v>
                </c:pt>
              </c:strCache>
            </c:strRef>
          </c:cat>
          <c:val>
            <c:numRef>
              <c:f>Membership!$D$4:$D$10</c:f>
              <c:numCache>
                <c:formatCode>General</c:formatCode>
                <c:ptCount val="7"/>
                <c:pt idx="0">
                  <c:v>452</c:v>
                </c:pt>
                <c:pt idx="1">
                  <c:v>61</c:v>
                </c:pt>
                <c:pt idx="2">
                  <c:v>31</c:v>
                </c:pt>
                <c:pt idx="3">
                  <c:v>12</c:v>
                </c:pt>
                <c:pt idx="4">
                  <c:v>168</c:v>
                </c:pt>
                <c:pt idx="5">
                  <c:v>27</c:v>
                </c:pt>
                <c:pt idx="6">
                  <c:v>55</c:v>
                </c:pt>
              </c:numCache>
            </c:numRef>
          </c:val>
          <c:extLst>
            <c:ext xmlns:c16="http://schemas.microsoft.com/office/drawing/2014/chart" uri="{C3380CC4-5D6E-409C-BE32-E72D297353CC}">
              <c16:uniqueId val="{00000010-EEED-4219-AC33-6DB6015C0818}"/>
            </c:ext>
          </c:extLst>
        </c:ser>
        <c:dLbls>
          <c:dLblPos val="inEnd"/>
          <c:showLegendKey val="0"/>
          <c:showVal val="0"/>
          <c:showCatName val="0"/>
          <c:showSerName val="0"/>
          <c:showPercent val="1"/>
          <c:showBubbleSize val="0"/>
          <c:showLeaderLines val="0"/>
        </c:dLbls>
        <c:gapWidth val="100"/>
        <c:splitType val="pos"/>
        <c:splitPos val="5"/>
        <c:secondPieSize val="75"/>
        <c:serLines>
          <c:spPr>
            <a:ln w="9525" cap="flat" cmpd="sng" algn="ctr">
              <a:solidFill>
                <a:schemeClr val="tx1">
                  <a:lumMod val="35000"/>
                  <a:lumOff val="65000"/>
                </a:schemeClr>
              </a:solidFill>
              <a:round/>
            </a:ln>
            <a:effectLst/>
          </c:spPr>
        </c:serLines>
      </c:ofPieChart>
      <c:spPr>
        <a:noFill/>
        <a:ln>
          <a:noFill/>
        </a:ln>
        <a:effectLst/>
      </c:spPr>
    </c:plotArea>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solidFill>
        <a:schemeClr val="bg1">
          <a:lumMod val="75000"/>
        </a:schemeClr>
      </a:solidFill>
    </a:ln>
    <a:effectLst/>
  </c:spPr>
  <c:txPr>
    <a:bodyPr/>
    <a:lstStyle/>
    <a:p>
      <a:pPr>
        <a:defRPr/>
      </a:pPr>
      <a:endParaRPr lang="en-US"/>
    </a:p>
  </c:txPr>
  <c:externalData r:id="rId3">
    <c:autoUpdate val="0"/>
  </c:externalData>
</c:chartSpace>
</file>

<file path=ppt/charts/chart1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barChart>
        <c:barDir val="col"/>
        <c:grouping val="clustered"/>
        <c:varyColors val="0"/>
        <c:ser>
          <c:idx val="0"/>
          <c:order val="0"/>
          <c:spPr>
            <a:solidFill>
              <a:srgbClr val="92D050">
                <a:alpha val="85000"/>
              </a:srgbClr>
            </a:solidFill>
            <a:ln w="9525" cap="flat" cmpd="sng" algn="ctr">
              <a:solidFill>
                <a:schemeClr val="lt1">
                  <a:alpha val="50000"/>
                </a:schemeClr>
              </a:solidFill>
              <a:round/>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1" i="0" u="none" strike="noStrike" kern="1200" baseline="0">
                    <a:solidFill>
                      <a:schemeClr val="lt1"/>
                    </a:solidFill>
                    <a:latin typeface="+mn-lt"/>
                    <a:ea typeface="+mn-ea"/>
                    <a:cs typeface="+mn-cs"/>
                  </a:defRPr>
                </a:pPr>
                <a:endParaRPr lang="en-US"/>
              </a:p>
            </c:txPr>
            <c:dLblPos val="in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a:solidFill>
                        <a:schemeClr val="dk1">
                          <a:lumMod val="50000"/>
                          <a:lumOff val="50000"/>
                        </a:schemeClr>
                      </a:solidFill>
                    </a:ln>
                    <a:effectLst/>
                  </c:spPr>
                </c15:leaderLines>
              </c:ext>
            </c:extLst>
          </c:dLbls>
          <c:cat>
            <c:strRef>
              <c:f>Membership!$F$23:$F$38</c:f>
              <c:strCache>
                <c:ptCount val="16"/>
                <c:pt idx="0">
                  <c:v>2008</c:v>
                </c:pt>
                <c:pt idx="1">
                  <c:v>2009</c:v>
                </c:pt>
                <c:pt idx="2">
                  <c:v>2010</c:v>
                </c:pt>
                <c:pt idx="3">
                  <c:v>2011</c:v>
                </c:pt>
                <c:pt idx="4">
                  <c:v>2012</c:v>
                </c:pt>
                <c:pt idx="5">
                  <c:v>2013</c:v>
                </c:pt>
                <c:pt idx="6">
                  <c:v>2014</c:v>
                </c:pt>
                <c:pt idx="7">
                  <c:v>2015</c:v>
                </c:pt>
                <c:pt idx="8">
                  <c:v>2016</c:v>
                </c:pt>
                <c:pt idx="9">
                  <c:v>2017</c:v>
                </c:pt>
                <c:pt idx="10">
                  <c:v>2018</c:v>
                </c:pt>
                <c:pt idx="11">
                  <c:v>2019</c:v>
                </c:pt>
                <c:pt idx="12">
                  <c:v>2020</c:v>
                </c:pt>
                <c:pt idx="13">
                  <c:v>2021</c:v>
                </c:pt>
                <c:pt idx="14">
                  <c:v>2022</c:v>
                </c:pt>
                <c:pt idx="15">
                  <c:v>2023*</c:v>
                </c:pt>
              </c:strCache>
            </c:strRef>
          </c:cat>
          <c:val>
            <c:numRef>
              <c:f>Membership!$G$23:$G$38</c:f>
              <c:numCache>
                <c:formatCode>General</c:formatCode>
                <c:ptCount val="16"/>
                <c:pt idx="0">
                  <c:v>350</c:v>
                </c:pt>
                <c:pt idx="1">
                  <c:v>372</c:v>
                </c:pt>
                <c:pt idx="2">
                  <c:v>375</c:v>
                </c:pt>
                <c:pt idx="3">
                  <c:v>384</c:v>
                </c:pt>
                <c:pt idx="4">
                  <c:v>399</c:v>
                </c:pt>
                <c:pt idx="5">
                  <c:v>401</c:v>
                </c:pt>
                <c:pt idx="6">
                  <c:v>408</c:v>
                </c:pt>
                <c:pt idx="7">
                  <c:v>473</c:v>
                </c:pt>
                <c:pt idx="8">
                  <c:v>566</c:v>
                </c:pt>
                <c:pt idx="9">
                  <c:v>583</c:v>
                </c:pt>
                <c:pt idx="10">
                  <c:v>606</c:v>
                </c:pt>
                <c:pt idx="11">
                  <c:v>685</c:v>
                </c:pt>
                <c:pt idx="12">
                  <c:v>717</c:v>
                </c:pt>
                <c:pt idx="13">
                  <c:v>776</c:v>
                </c:pt>
                <c:pt idx="14">
                  <c:v>817</c:v>
                </c:pt>
                <c:pt idx="15">
                  <c:v>806</c:v>
                </c:pt>
              </c:numCache>
            </c:numRef>
          </c:val>
          <c:extLst>
            <c:ext xmlns:c16="http://schemas.microsoft.com/office/drawing/2014/chart" uri="{C3380CC4-5D6E-409C-BE32-E72D297353CC}">
              <c16:uniqueId val="{00000000-3A8B-4A7C-9F36-BCFB138A3E4F}"/>
            </c:ext>
          </c:extLst>
        </c:ser>
        <c:dLbls>
          <c:dLblPos val="inEnd"/>
          <c:showLegendKey val="0"/>
          <c:showVal val="1"/>
          <c:showCatName val="0"/>
          <c:showSerName val="0"/>
          <c:showPercent val="0"/>
          <c:showBubbleSize val="0"/>
        </c:dLbls>
        <c:gapWidth val="65"/>
        <c:axId val="633628216"/>
        <c:axId val="633627888"/>
      </c:barChart>
      <c:catAx>
        <c:axId val="633628216"/>
        <c:scaling>
          <c:orientation val="minMax"/>
        </c:scaling>
        <c:delete val="0"/>
        <c:axPos val="b"/>
        <c:numFmt formatCode="General" sourceLinked="1"/>
        <c:majorTickMark val="out"/>
        <c:minorTickMark val="none"/>
        <c:tickLblPos val="nextTo"/>
        <c:spPr>
          <a:noFill/>
          <a:ln w="19050" cap="flat" cmpd="sng" algn="ctr">
            <a:solidFill>
              <a:schemeClr val="dk1">
                <a:lumMod val="75000"/>
                <a:lumOff val="25000"/>
              </a:schemeClr>
            </a:solidFill>
            <a:round/>
          </a:ln>
          <a:effectLst/>
        </c:spPr>
        <c:txPr>
          <a:bodyPr rot="-60000000" spcFirstLastPara="1" vertOverflow="ellipsis" vert="horz" wrap="square" anchor="ctr" anchorCtr="1"/>
          <a:lstStyle/>
          <a:p>
            <a:pPr>
              <a:defRPr sz="900" b="0" i="0" u="none" strike="noStrike" kern="1200" cap="all" baseline="0">
                <a:solidFill>
                  <a:schemeClr val="dk1">
                    <a:lumMod val="75000"/>
                    <a:lumOff val="25000"/>
                  </a:schemeClr>
                </a:solidFill>
                <a:latin typeface="+mn-lt"/>
                <a:ea typeface="+mn-ea"/>
                <a:cs typeface="+mn-cs"/>
              </a:defRPr>
            </a:pPr>
            <a:endParaRPr lang="en-US"/>
          </a:p>
        </c:txPr>
        <c:crossAx val="633627888"/>
        <c:crosses val="autoZero"/>
        <c:auto val="1"/>
        <c:lblAlgn val="ctr"/>
        <c:lblOffset val="100"/>
        <c:noMultiLvlLbl val="0"/>
      </c:catAx>
      <c:valAx>
        <c:axId val="633627888"/>
        <c:scaling>
          <c:orientation val="minMax"/>
        </c:scaling>
        <c:delete val="0"/>
        <c:axPos val="l"/>
        <c:majorGridlines>
          <c:spPr>
            <a:ln w="9525" cap="flat" cmpd="sng" algn="ctr">
              <a:gradFill>
                <a:gsLst>
                  <a:gs pos="100000">
                    <a:schemeClr val="dk1">
                      <a:lumMod val="95000"/>
                      <a:lumOff val="5000"/>
                      <a:alpha val="42000"/>
                    </a:schemeClr>
                  </a:gs>
                  <a:gs pos="0">
                    <a:schemeClr val="lt1">
                      <a:lumMod val="75000"/>
                      <a:alpha val="36000"/>
                    </a:schemeClr>
                  </a:gs>
                </a:gsLst>
                <a:lin ang="5400000" scaled="0"/>
              </a:gradFill>
              <a:round/>
            </a:ln>
            <a:effectLst/>
          </c:spPr>
        </c:majorGridlines>
        <c:numFmt formatCode="General" sourceLinked="1"/>
        <c:majorTickMark val="out"/>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dk1">
                    <a:lumMod val="75000"/>
                    <a:lumOff val="25000"/>
                  </a:schemeClr>
                </a:solidFill>
                <a:latin typeface="+mn-lt"/>
                <a:ea typeface="+mn-ea"/>
                <a:cs typeface="+mn-cs"/>
              </a:defRPr>
            </a:pPr>
            <a:endParaRPr lang="en-US"/>
          </a:p>
        </c:txPr>
        <c:crossAx val="633628216"/>
        <c:crosses val="autoZero"/>
        <c:crossBetween val="between"/>
      </c:valAx>
      <c:spPr>
        <a:noFill/>
        <a:ln>
          <a:noFill/>
        </a:ln>
        <a:effectLst/>
      </c:spPr>
    </c:plotArea>
    <c:plotVisOnly val="1"/>
    <c:dispBlanksAs val="gap"/>
    <c:showDLblsOverMax val="0"/>
  </c:chart>
  <c:spPr>
    <a:noFill/>
    <a:ln w="9525" cap="flat" cmpd="sng" algn="ctr">
      <a:solidFill>
        <a:schemeClr val="dk1">
          <a:lumMod val="25000"/>
          <a:lumOff val="75000"/>
        </a:schemeClr>
      </a:solidFill>
      <a:round/>
    </a:ln>
    <a:effectLst/>
  </c:spPr>
  <c:txPr>
    <a:bodyPr/>
    <a:lstStyle/>
    <a:p>
      <a:pPr>
        <a:defRPr/>
      </a:pPr>
      <a:endParaRPr lang="en-US"/>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a:pPr>
            <a:r>
              <a:rPr lang="en-US"/>
              <a:t>Nbr of specs (frozen Releases)</a:t>
            </a:r>
          </a:p>
        </c:rich>
      </c:tx>
      <c:overlay val="0"/>
    </c:title>
    <c:autoTitleDeleted val="0"/>
    <c:plotArea>
      <c:layout/>
      <c:lineChart>
        <c:grouping val="standard"/>
        <c:varyColors val="0"/>
        <c:ser>
          <c:idx val="0"/>
          <c:order val="0"/>
          <c:tx>
            <c:strRef>
              <c:f>'general info'!$L$59</c:f>
              <c:strCache>
                <c:ptCount val="1"/>
                <c:pt idx="0">
                  <c:v>Nbr of specs</c:v>
                </c:pt>
              </c:strCache>
            </c:strRef>
          </c:tx>
          <c:cat>
            <c:strRef>
              <c:f>'general info'!$K$60:$K$74</c:f>
              <c:strCache>
                <c:ptCount val="15"/>
                <c:pt idx="0">
                  <c:v>R99</c:v>
                </c:pt>
                <c:pt idx="1">
                  <c:v>Rel-4</c:v>
                </c:pt>
                <c:pt idx="2">
                  <c:v>Rel-5</c:v>
                </c:pt>
                <c:pt idx="3">
                  <c:v>Rel-6</c:v>
                </c:pt>
                <c:pt idx="4">
                  <c:v>Rel-7</c:v>
                </c:pt>
                <c:pt idx="5">
                  <c:v>Rel-8</c:v>
                </c:pt>
                <c:pt idx="6">
                  <c:v>Rel-9</c:v>
                </c:pt>
                <c:pt idx="7">
                  <c:v>Rel-10</c:v>
                </c:pt>
                <c:pt idx="8">
                  <c:v>Rel-11</c:v>
                </c:pt>
                <c:pt idx="9">
                  <c:v>Rel-12</c:v>
                </c:pt>
                <c:pt idx="10">
                  <c:v>Rel-13</c:v>
                </c:pt>
                <c:pt idx="11">
                  <c:v>Rel-14</c:v>
                </c:pt>
                <c:pt idx="12">
                  <c:v>Rel-15</c:v>
                </c:pt>
                <c:pt idx="13">
                  <c:v>Rel-16</c:v>
                </c:pt>
                <c:pt idx="14">
                  <c:v>Rel-17</c:v>
                </c:pt>
              </c:strCache>
            </c:strRef>
          </c:cat>
          <c:val>
            <c:numRef>
              <c:f>'general info'!$L$60:$L$74</c:f>
              <c:numCache>
                <c:formatCode>General</c:formatCode>
                <c:ptCount val="15"/>
                <c:pt idx="0">
                  <c:v>446</c:v>
                </c:pt>
                <c:pt idx="1">
                  <c:v>516</c:v>
                </c:pt>
                <c:pt idx="2">
                  <c:v>582</c:v>
                </c:pt>
                <c:pt idx="3">
                  <c:v>760</c:v>
                </c:pt>
                <c:pt idx="4">
                  <c:v>875</c:v>
                </c:pt>
                <c:pt idx="5">
                  <c:v>1079</c:v>
                </c:pt>
                <c:pt idx="6">
                  <c:v>1117</c:v>
                </c:pt>
                <c:pt idx="7">
                  <c:v>1063</c:v>
                </c:pt>
                <c:pt idx="8">
                  <c:v>1184</c:v>
                </c:pt>
                <c:pt idx="9">
                  <c:v>1245</c:v>
                </c:pt>
                <c:pt idx="10">
                  <c:v>1284</c:v>
                </c:pt>
                <c:pt idx="11">
                  <c:v>1322</c:v>
                </c:pt>
                <c:pt idx="12">
                  <c:v>1500</c:v>
                </c:pt>
                <c:pt idx="13">
                  <c:v>1613</c:v>
                </c:pt>
                <c:pt idx="14">
                  <c:v>1697</c:v>
                </c:pt>
              </c:numCache>
            </c:numRef>
          </c:val>
          <c:smooth val="0"/>
          <c:extLst>
            <c:ext xmlns:c16="http://schemas.microsoft.com/office/drawing/2014/chart" uri="{C3380CC4-5D6E-409C-BE32-E72D297353CC}">
              <c16:uniqueId val="{00000000-F7C5-4AAB-A1D5-657B06EAD88B}"/>
            </c:ext>
          </c:extLst>
        </c:ser>
        <c:dLbls>
          <c:showLegendKey val="0"/>
          <c:showVal val="0"/>
          <c:showCatName val="0"/>
          <c:showSerName val="0"/>
          <c:showPercent val="0"/>
          <c:showBubbleSize val="0"/>
        </c:dLbls>
        <c:marker val="1"/>
        <c:smooth val="0"/>
        <c:axId val="94708096"/>
        <c:axId val="94709632"/>
      </c:lineChart>
      <c:catAx>
        <c:axId val="94708096"/>
        <c:scaling>
          <c:orientation val="minMax"/>
        </c:scaling>
        <c:delete val="0"/>
        <c:axPos val="b"/>
        <c:numFmt formatCode="General" sourceLinked="0"/>
        <c:majorTickMark val="out"/>
        <c:minorTickMark val="none"/>
        <c:tickLblPos val="nextTo"/>
        <c:crossAx val="94709632"/>
        <c:crosses val="autoZero"/>
        <c:auto val="1"/>
        <c:lblAlgn val="ctr"/>
        <c:lblOffset val="100"/>
        <c:noMultiLvlLbl val="0"/>
      </c:catAx>
      <c:valAx>
        <c:axId val="94709632"/>
        <c:scaling>
          <c:orientation val="minMax"/>
        </c:scaling>
        <c:delete val="0"/>
        <c:axPos val="l"/>
        <c:majorGridlines/>
        <c:numFmt formatCode="General" sourceLinked="1"/>
        <c:majorTickMark val="out"/>
        <c:minorTickMark val="none"/>
        <c:tickLblPos val="nextTo"/>
        <c:crossAx val="94708096"/>
        <c:crosses val="autoZero"/>
        <c:crossBetween val="between"/>
      </c:valAx>
    </c:plotArea>
    <c:plotVisOnly val="1"/>
    <c:dispBlanksAs val="gap"/>
    <c:showDLblsOverMax val="0"/>
  </c:chart>
  <c:externalData r:id="rId1">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1"/>
    <c:plotArea>
      <c:layout/>
      <c:lineChart>
        <c:grouping val="standard"/>
        <c:varyColors val="0"/>
        <c:ser>
          <c:idx val="0"/>
          <c:order val="0"/>
          <c:tx>
            <c:strRef>
              <c:f>'approved CR by WG '!$B$90</c:f>
              <c:strCache>
                <c:ptCount val="1"/>
                <c:pt idx="0">
                  <c:v>CT WGs</c:v>
                </c:pt>
              </c:strCache>
            </c:strRef>
          </c:tx>
          <c:spPr>
            <a:ln w="28575" cap="rnd">
              <a:solidFill>
                <a:schemeClr val="accent1"/>
              </a:solidFill>
              <a:round/>
            </a:ln>
            <a:effectLst/>
          </c:spPr>
          <c:marker>
            <c:symbol val="circle"/>
            <c:size val="5"/>
            <c:spPr>
              <a:solidFill>
                <a:schemeClr val="accent1"/>
              </a:solidFill>
              <a:ln w="9525">
                <a:solidFill>
                  <a:schemeClr val="accent1"/>
                </a:solidFill>
              </a:ln>
              <a:effectLst/>
            </c:spPr>
          </c:marker>
          <c:cat>
            <c:strRef>
              <c:f>'approved CR by WG '!$A$91:$A$118</c:f>
              <c:strCache>
                <c:ptCount val="2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strCache>
            </c:strRef>
          </c:cat>
          <c:val>
            <c:numRef>
              <c:f>'approved CR by WG '!$B$91:$B$118</c:f>
              <c:numCache>
                <c:formatCode>General</c:formatCode>
                <c:ptCount val="28"/>
                <c:pt idx="0">
                  <c:v>556.75</c:v>
                </c:pt>
                <c:pt idx="1">
                  <c:v>574.5</c:v>
                </c:pt>
                <c:pt idx="2">
                  <c:v>591.5</c:v>
                </c:pt>
                <c:pt idx="3">
                  <c:v>599.75</c:v>
                </c:pt>
                <c:pt idx="4">
                  <c:v>615.75</c:v>
                </c:pt>
                <c:pt idx="5">
                  <c:v>567.75</c:v>
                </c:pt>
                <c:pt idx="6">
                  <c:v>561</c:v>
                </c:pt>
                <c:pt idx="7">
                  <c:v>506.5</c:v>
                </c:pt>
                <c:pt idx="8">
                  <c:v>470.75</c:v>
                </c:pt>
                <c:pt idx="9">
                  <c:v>428.75</c:v>
                </c:pt>
                <c:pt idx="10">
                  <c:v>627.5</c:v>
                </c:pt>
                <c:pt idx="11">
                  <c:v>877</c:v>
                </c:pt>
                <c:pt idx="12">
                  <c:v>961.25</c:v>
                </c:pt>
                <c:pt idx="13">
                  <c:v>1110.25</c:v>
                </c:pt>
                <c:pt idx="14">
                  <c:v>1014.25</c:v>
                </c:pt>
                <c:pt idx="15">
                  <c:v>910.25</c:v>
                </c:pt>
                <c:pt idx="16">
                  <c:v>934.75</c:v>
                </c:pt>
                <c:pt idx="17">
                  <c:v>1135.75</c:v>
                </c:pt>
                <c:pt idx="18">
                  <c:v>1140.5</c:v>
                </c:pt>
                <c:pt idx="19">
                  <c:v>1180</c:v>
                </c:pt>
                <c:pt idx="20">
                  <c:v>1282.5</c:v>
                </c:pt>
                <c:pt idx="21">
                  <c:v>1163.5</c:v>
                </c:pt>
                <c:pt idx="22">
                  <c:v>1185.5</c:v>
                </c:pt>
                <c:pt idx="23">
                  <c:v>1159.75</c:v>
                </c:pt>
                <c:pt idx="24">
                  <c:v>1197.25</c:v>
                </c:pt>
                <c:pt idx="25">
                  <c:v>1234.75</c:v>
                </c:pt>
                <c:pt idx="26">
                  <c:v>1231.5</c:v>
                </c:pt>
                <c:pt idx="27">
                  <c:v>1226.75</c:v>
                </c:pt>
              </c:numCache>
            </c:numRef>
          </c:val>
          <c:smooth val="0"/>
          <c:extLst>
            <c:ext xmlns:c16="http://schemas.microsoft.com/office/drawing/2014/chart" uri="{C3380CC4-5D6E-409C-BE32-E72D297353CC}">
              <c16:uniqueId val="{00000000-E4AB-4177-BD1A-F9A6AC0968BA}"/>
            </c:ext>
          </c:extLst>
        </c:ser>
        <c:ser>
          <c:idx val="1"/>
          <c:order val="1"/>
          <c:tx>
            <c:strRef>
              <c:f>'approved CR by WG '!$C$90</c:f>
              <c:strCache>
                <c:ptCount val="1"/>
                <c:pt idx="0">
                  <c:v>RAN WGs</c:v>
                </c:pt>
              </c:strCache>
            </c:strRef>
          </c:tx>
          <c:spPr>
            <a:ln w="28575" cap="rnd">
              <a:solidFill>
                <a:schemeClr val="accent2"/>
              </a:solidFill>
              <a:round/>
            </a:ln>
            <a:effectLst/>
          </c:spPr>
          <c:marker>
            <c:symbol val="circle"/>
            <c:size val="5"/>
            <c:spPr>
              <a:solidFill>
                <a:schemeClr val="accent2"/>
              </a:solidFill>
              <a:ln w="9525">
                <a:solidFill>
                  <a:schemeClr val="accent2"/>
                </a:solidFill>
              </a:ln>
              <a:effectLst/>
            </c:spPr>
          </c:marker>
          <c:cat>
            <c:strRef>
              <c:f>'approved CR by WG '!$A$91:$A$118</c:f>
              <c:strCache>
                <c:ptCount val="2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strCache>
            </c:strRef>
          </c:cat>
          <c:val>
            <c:numRef>
              <c:f>'approved CR by WG '!$C$91:$C$118</c:f>
              <c:numCache>
                <c:formatCode>General</c:formatCode>
                <c:ptCount val="28"/>
                <c:pt idx="0">
                  <c:v>1198.5</c:v>
                </c:pt>
                <c:pt idx="1">
                  <c:v>1261.75</c:v>
                </c:pt>
                <c:pt idx="2">
                  <c:v>1413.25</c:v>
                </c:pt>
                <c:pt idx="3">
                  <c:v>1474.75</c:v>
                </c:pt>
                <c:pt idx="4">
                  <c:v>1550.25</c:v>
                </c:pt>
                <c:pt idx="5">
                  <c:v>1591.75</c:v>
                </c:pt>
                <c:pt idx="6">
                  <c:v>1541.25</c:v>
                </c:pt>
                <c:pt idx="7">
                  <c:v>1455</c:v>
                </c:pt>
                <c:pt idx="8">
                  <c:v>1363</c:v>
                </c:pt>
                <c:pt idx="9">
                  <c:v>1306</c:v>
                </c:pt>
                <c:pt idx="10">
                  <c:v>1268.75</c:v>
                </c:pt>
                <c:pt idx="11">
                  <c:v>1421.75</c:v>
                </c:pt>
                <c:pt idx="12">
                  <c:v>1572.25</c:v>
                </c:pt>
                <c:pt idx="13">
                  <c:v>1679.5</c:v>
                </c:pt>
                <c:pt idx="14">
                  <c:v>1799.5</c:v>
                </c:pt>
                <c:pt idx="15">
                  <c:v>1829.5</c:v>
                </c:pt>
                <c:pt idx="16">
                  <c:v>1781.75</c:v>
                </c:pt>
                <c:pt idx="17">
                  <c:v>1916.5</c:v>
                </c:pt>
                <c:pt idx="18">
                  <c:v>1972.5</c:v>
                </c:pt>
                <c:pt idx="19">
                  <c:v>1953.75</c:v>
                </c:pt>
                <c:pt idx="20">
                  <c:v>2121.25</c:v>
                </c:pt>
                <c:pt idx="21">
                  <c:v>2125</c:v>
                </c:pt>
                <c:pt idx="22">
                  <c:v>2068.25</c:v>
                </c:pt>
                <c:pt idx="23">
                  <c:v>1958.5</c:v>
                </c:pt>
                <c:pt idx="24">
                  <c:v>1905</c:v>
                </c:pt>
                <c:pt idx="25">
                  <c:v>1781.25</c:v>
                </c:pt>
                <c:pt idx="26">
                  <c:v>1796.5</c:v>
                </c:pt>
                <c:pt idx="27">
                  <c:v>1889.25</c:v>
                </c:pt>
              </c:numCache>
            </c:numRef>
          </c:val>
          <c:smooth val="0"/>
          <c:extLst>
            <c:ext xmlns:c16="http://schemas.microsoft.com/office/drawing/2014/chart" uri="{C3380CC4-5D6E-409C-BE32-E72D297353CC}">
              <c16:uniqueId val="{00000001-E4AB-4177-BD1A-F9A6AC0968BA}"/>
            </c:ext>
          </c:extLst>
        </c:ser>
        <c:ser>
          <c:idx val="2"/>
          <c:order val="2"/>
          <c:tx>
            <c:strRef>
              <c:f>'approved CR by WG '!$D$90</c:f>
              <c:strCache>
                <c:ptCount val="1"/>
                <c:pt idx="0">
                  <c:v>SA WGs</c:v>
                </c:pt>
              </c:strCache>
            </c:strRef>
          </c:tx>
          <c:spPr>
            <a:ln w="28575" cap="rnd">
              <a:solidFill>
                <a:schemeClr val="accent3"/>
              </a:solidFill>
              <a:round/>
            </a:ln>
            <a:effectLst/>
          </c:spPr>
          <c:marker>
            <c:symbol val="circle"/>
            <c:size val="5"/>
            <c:spPr>
              <a:solidFill>
                <a:schemeClr val="accent3"/>
              </a:solidFill>
              <a:ln w="9525">
                <a:solidFill>
                  <a:schemeClr val="accent3"/>
                </a:solidFill>
              </a:ln>
              <a:effectLst/>
            </c:spPr>
          </c:marker>
          <c:cat>
            <c:strRef>
              <c:f>'approved CR by WG '!$A$91:$A$118</c:f>
              <c:strCache>
                <c:ptCount val="2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strCache>
            </c:strRef>
          </c:cat>
          <c:val>
            <c:numRef>
              <c:f>'approved CR by WG '!$D$91:$D$118</c:f>
              <c:numCache>
                <c:formatCode>General</c:formatCode>
                <c:ptCount val="28"/>
                <c:pt idx="0">
                  <c:v>276</c:v>
                </c:pt>
                <c:pt idx="1">
                  <c:v>300.25</c:v>
                </c:pt>
                <c:pt idx="2">
                  <c:v>331</c:v>
                </c:pt>
                <c:pt idx="3">
                  <c:v>323.25</c:v>
                </c:pt>
                <c:pt idx="4">
                  <c:v>328.25</c:v>
                </c:pt>
                <c:pt idx="5">
                  <c:v>332.5</c:v>
                </c:pt>
                <c:pt idx="6">
                  <c:v>297.75</c:v>
                </c:pt>
                <c:pt idx="7">
                  <c:v>316</c:v>
                </c:pt>
                <c:pt idx="8">
                  <c:v>389.25</c:v>
                </c:pt>
                <c:pt idx="9">
                  <c:v>484.75</c:v>
                </c:pt>
                <c:pt idx="10">
                  <c:v>576.5</c:v>
                </c:pt>
                <c:pt idx="11">
                  <c:v>672.75</c:v>
                </c:pt>
                <c:pt idx="12">
                  <c:v>712.75</c:v>
                </c:pt>
                <c:pt idx="13">
                  <c:v>731.5</c:v>
                </c:pt>
                <c:pt idx="14">
                  <c:v>796.25</c:v>
                </c:pt>
                <c:pt idx="15">
                  <c:v>873.25</c:v>
                </c:pt>
                <c:pt idx="16">
                  <c:v>839.75</c:v>
                </c:pt>
                <c:pt idx="17">
                  <c:v>817</c:v>
                </c:pt>
                <c:pt idx="18">
                  <c:v>723</c:v>
                </c:pt>
                <c:pt idx="19">
                  <c:v>580.75</c:v>
                </c:pt>
                <c:pt idx="20">
                  <c:v>586.25</c:v>
                </c:pt>
                <c:pt idx="21">
                  <c:v>601.75</c:v>
                </c:pt>
                <c:pt idx="22">
                  <c:v>673.5</c:v>
                </c:pt>
                <c:pt idx="23">
                  <c:v>789</c:v>
                </c:pt>
                <c:pt idx="24">
                  <c:v>772.5</c:v>
                </c:pt>
                <c:pt idx="25">
                  <c:v>736.5</c:v>
                </c:pt>
                <c:pt idx="26">
                  <c:v>664</c:v>
                </c:pt>
                <c:pt idx="27">
                  <c:v>600.75</c:v>
                </c:pt>
              </c:numCache>
            </c:numRef>
          </c:val>
          <c:smooth val="0"/>
          <c:extLst>
            <c:ext xmlns:c16="http://schemas.microsoft.com/office/drawing/2014/chart" uri="{C3380CC4-5D6E-409C-BE32-E72D297353CC}">
              <c16:uniqueId val="{00000002-E4AB-4177-BD1A-F9A6AC0968BA}"/>
            </c:ext>
          </c:extLst>
        </c:ser>
        <c:ser>
          <c:idx val="3"/>
          <c:order val="3"/>
          <c:tx>
            <c:strRef>
              <c:f>'approved CR by WG '!$E$90</c:f>
              <c:strCache>
                <c:ptCount val="1"/>
                <c:pt idx="0">
                  <c:v>Total</c:v>
                </c:pt>
              </c:strCache>
            </c:strRef>
          </c:tx>
          <c:spPr>
            <a:ln w="28575" cap="rnd">
              <a:solidFill>
                <a:schemeClr val="accent4"/>
              </a:solidFill>
              <a:round/>
            </a:ln>
            <a:effectLst/>
          </c:spPr>
          <c:marker>
            <c:symbol val="circle"/>
            <c:size val="5"/>
            <c:spPr>
              <a:solidFill>
                <a:schemeClr val="accent4"/>
              </a:solidFill>
              <a:ln w="9525">
                <a:solidFill>
                  <a:schemeClr val="accent4"/>
                </a:solidFill>
              </a:ln>
              <a:effectLst/>
            </c:spPr>
          </c:marker>
          <c:cat>
            <c:strRef>
              <c:f>'approved CR by WG '!$A$91:$A$118</c:f>
              <c:strCache>
                <c:ptCount val="2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strCache>
            </c:strRef>
          </c:cat>
          <c:val>
            <c:numRef>
              <c:f>'approved CR by WG '!$E$91:$E$118</c:f>
              <c:numCache>
                <c:formatCode>General</c:formatCode>
                <c:ptCount val="28"/>
                <c:pt idx="0">
                  <c:v>2031.25</c:v>
                </c:pt>
                <c:pt idx="1">
                  <c:v>2136.5</c:v>
                </c:pt>
                <c:pt idx="2">
                  <c:v>2335.75</c:v>
                </c:pt>
                <c:pt idx="3">
                  <c:v>2397.75</c:v>
                </c:pt>
                <c:pt idx="4">
                  <c:v>2494.25</c:v>
                </c:pt>
                <c:pt idx="5">
                  <c:v>2492</c:v>
                </c:pt>
                <c:pt idx="6">
                  <c:v>2400</c:v>
                </c:pt>
                <c:pt idx="7">
                  <c:v>2277.5</c:v>
                </c:pt>
                <c:pt idx="8">
                  <c:v>2223</c:v>
                </c:pt>
                <c:pt idx="9">
                  <c:v>2219.5</c:v>
                </c:pt>
                <c:pt idx="10">
                  <c:v>2472.75</c:v>
                </c:pt>
                <c:pt idx="11">
                  <c:v>2971.5</c:v>
                </c:pt>
                <c:pt idx="12">
                  <c:v>3246.25</c:v>
                </c:pt>
                <c:pt idx="13">
                  <c:v>3521.25</c:v>
                </c:pt>
                <c:pt idx="14">
                  <c:v>3610</c:v>
                </c:pt>
                <c:pt idx="15">
                  <c:v>3613</c:v>
                </c:pt>
                <c:pt idx="16">
                  <c:v>3556.25</c:v>
                </c:pt>
                <c:pt idx="17">
                  <c:v>3869.25</c:v>
                </c:pt>
                <c:pt idx="18">
                  <c:v>3836</c:v>
                </c:pt>
                <c:pt idx="19">
                  <c:v>3714.5</c:v>
                </c:pt>
                <c:pt idx="20">
                  <c:v>3990</c:v>
                </c:pt>
                <c:pt idx="21">
                  <c:v>3890.25</c:v>
                </c:pt>
                <c:pt idx="22">
                  <c:v>3927.25</c:v>
                </c:pt>
                <c:pt idx="23">
                  <c:v>3907.25</c:v>
                </c:pt>
                <c:pt idx="24">
                  <c:v>3874.75</c:v>
                </c:pt>
                <c:pt idx="25">
                  <c:v>3752.5</c:v>
                </c:pt>
                <c:pt idx="26">
                  <c:v>3692</c:v>
                </c:pt>
                <c:pt idx="27">
                  <c:v>3716.75</c:v>
                </c:pt>
              </c:numCache>
            </c:numRef>
          </c:val>
          <c:smooth val="0"/>
          <c:extLst>
            <c:ext xmlns:c16="http://schemas.microsoft.com/office/drawing/2014/chart" uri="{C3380CC4-5D6E-409C-BE32-E72D297353CC}">
              <c16:uniqueId val="{00000003-E4AB-4177-BD1A-F9A6AC0968BA}"/>
            </c:ext>
          </c:extLst>
        </c:ser>
        <c:dLbls>
          <c:showLegendKey val="0"/>
          <c:showVal val="0"/>
          <c:showCatName val="0"/>
          <c:showSerName val="0"/>
          <c:showPercent val="0"/>
          <c:showBubbleSize val="0"/>
        </c:dLbls>
        <c:marker val="1"/>
        <c:smooth val="0"/>
        <c:axId val="1039709888"/>
        <c:axId val="1039718416"/>
      </c:lineChart>
      <c:catAx>
        <c:axId val="103970988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18416"/>
        <c:crosses val="autoZero"/>
        <c:auto val="1"/>
        <c:lblAlgn val="ctr"/>
        <c:lblOffset val="100"/>
        <c:noMultiLvlLbl val="0"/>
      </c:catAx>
      <c:valAx>
        <c:axId val="103971841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103970988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CT</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 '!$B$37</c:f>
              <c:strCache>
                <c:ptCount val="1"/>
                <c:pt idx="0">
                  <c:v>C1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 '!$A$38:$A$65</c:f>
              <c:strCache>
                <c:ptCount val="2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strCache>
            </c:strRef>
          </c:cat>
          <c:val>
            <c:numRef>
              <c:f>'approved CR by WG '!$B$38:$B$65</c:f>
              <c:numCache>
                <c:formatCode>General</c:formatCode>
                <c:ptCount val="28"/>
                <c:pt idx="0">
                  <c:v>261.5</c:v>
                </c:pt>
                <c:pt idx="1">
                  <c:v>281.5</c:v>
                </c:pt>
                <c:pt idx="2">
                  <c:v>300.75</c:v>
                </c:pt>
                <c:pt idx="3">
                  <c:v>318</c:v>
                </c:pt>
                <c:pt idx="4">
                  <c:v>346.5</c:v>
                </c:pt>
                <c:pt idx="5">
                  <c:v>306</c:v>
                </c:pt>
                <c:pt idx="6">
                  <c:v>304</c:v>
                </c:pt>
                <c:pt idx="7">
                  <c:v>282.5</c:v>
                </c:pt>
                <c:pt idx="8">
                  <c:v>269</c:v>
                </c:pt>
                <c:pt idx="9">
                  <c:v>249.75</c:v>
                </c:pt>
                <c:pt idx="10">
                  <c:v>304.5</c:v>
                </c:pt>
                <c:pt idx="11">
                  <c:v>368</c:v>
                </c:pt>
                <c:pt idx="12">
                  <c:v>398.75</c:v>
                </c:pt>
                <c:pt idx="13">
                  <c:v>447</c:v>
                </c:pt>
                <c:pt idx="14">
                  <c:v>396.5</c:v>
                </c:pt>
                <c:pt idx="15">
                  <c:v>364.25</c:v>
                </c:pt>
                <c:pt idx="16">
                  <c:v>342.25</c:v>
                </c:pt>
                <c:pt idx="17">
                  <c:v>413</c:v>
                </c:pt>
                <c:pt idx="18">
                  <c:v>435.25</c:v>
                </c:pt>
                <c:pt idx="19">
                  <c:v>472.5</c:v>
                </c:pt>
                <c:pt idx="20">
                  <c:v>498.25</c:v>
                </c:pt>
                <c:pt idx="21">
                  <c:v>419.75</c:v>
                </c:pt>
                <c:pt idx="22">
                  <c:v>418.5</c:v>
                </c:pt>
                <c:pt idx="23">
                  <c:v>380.5</c:v>
                </c:pt>
                <c:pt idx="24">
                  <c:v>425.5</c:v>
                </c:pt>
                <c:pt idx="25">
                  <c:v>471.25</c:v>
                </c:pt>
                <c:pt idx="26">
                  <c:v>451.75</c:v>
                </c:pt>
                <c:pt idx="27">
                  <c:v>467.5</c:v>
                </c:pt>
              </c:numCache>
            </c:numRef>
          </c:val>
          <c:smooth val="0"/>
          <c:extLst>
            <c:ext xmlns:c16="http://schemas.microsoft.com/office/drawing/2014/chart" uri="{C3380CC4-5D6E-409C-BE32-E72D297353CC}">
              <c16:uniqueId val="{00000000-CB91-4D30-903C-2286A8127095}"/>
            </c:ext>
          </c:extLst>
        </c:ser>
        <c:ser>
          <c:idx val="1"/>
          <c:order val="1"/>
          <c:tx>
            <c:strRef>
              <c:f>'approved CR by WG '!$C$37</c:f>
              <c:strCache>
                <c:ptCount val="1"/>
                <c:pt idx="0">
                  <c:v>C3</c:v>
                </c:pt>
              </c:strCache>
            </c:strRef>
          </c:tx>
          <c:spPr>
            <a:ln w="28575" cap="rnd">
              <a:solidFill>
                <a:srgbClr val="FFC000"/>
              </a:solidFill>
              <a:round/>
            </a:ln>
            <a:effectLst/>
          </c:spPr>
          <c:marker>
            <c:symbol val="circle"/>
            <c:size val="5"/>
            <c:spPr>
              <a:solidFill>
                <a:schemeClr val="accent2"/>
              </a:solidFill>
              <a:ln w="9525">
                <a:solidFill>
                  <a:srgbClr val="FFC000"/>
                </a:solidFill>
              </a:ln>
              <a:effectLst/>
            </c:spPr>
          </c:marker>
          <c:cat>
            <c:strRef>
              <c:f>'approved CR by WG '!$A$38:$A$65</c:f>
              <c:strCache>
                <c:ptCount val="2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strCache>
            </c:strRef>
          </c:cat>
          <c:val>
            <c:numRef>
              <c:f>'approved CR by WG '!$C$38:$C$65</c:f>
              <c:numCache>
                <c:formatCode>General</c:formatCode>
                <c:ptCount val="28"/>
                <c:pt idx="0">
                  <c:v>117</c:v>
                </c:pt>
                <c:pt idx="1">
                  <c:v>108.5</c:v>
                </c:pt>
                <c:pt idx="2">
                  <c:v>103.5</c:v>
                </c:pt>
                <c:pt idx="3">
                  <c:v>106</c:v>
                </c:pt>
                <c:pt idx="4">
                  <c:v>94.25</c:v>
                </c:pt>
                <c:pt idx="5">
                  <c:v>93.75</c:v>
                </c:pt>
                <c:pt idx="6">
                  <c:v>87</c:v>
                </c:pt>
                <c:pt idx="7">
                  <c:v>67.5</c:v>
                </c:pt>
                <c:pt idx="8">
                  <c:v>66.5</c:v>
                </c:pt>
                <c:pt idx="9">
                  <c:v>54</c:v>
                </c:pt>
                <c:pt idx="10">
                  <c:v>120.25</c:v>
                </c:pt>
                <c:pt idx="11">
                  <c:v>228</c:v>
                </c:pt>
                <c:pt idx="12">
                  <c:v>249.5</c:v>
                </c:pt>
                <c:pt idx="13">
                  <c:v>305.5</c:v>
                </c:pt>
                <c:pt idx="14">
                  <c:v>285.5</c:v>
                </c:pt>
                <c:pt idx="15">
                  <c:v>231.25</c:v>
                </c:pt>
                <c:pt idx="16">
                  <c:v>242.75</c:v>
                </c:pt>
                <c:pt idx="17">
                  <c:v>298.75</c:v>
                </c:pt>
                <c:pt idx="18">
                  <c:v>289</c:v>
                </c:pt>
                <c:pt idx="19">
                  <c:v>296.5</c:v>
                </c:pt>
                <c:pt idx="20">
                  <c:v>364</c:v>
                </c:pt>
                <c:pt idx="21">
                  <c:v>352</c:v>
                </c:pt>
                <c:pt idx="22">
                  <c:v>363.75</c:v>
                </c:pt>
                <c:pt idx="23">
                  <c:v>376.5</c:v>
                </c:pt>
                <c:pt idx="24">
                  <c:v>362.25</c:v>
                </c:pt>
                <c:pt idx="25">
                  <c:v>380.25</c:v>
                </c:pt>
                <c:pt idx="26">
                  <c:v>407.25</c:v>
                </c:pt>
                <c:pt idx="27">
                  <c:v>413.75</c:v>
                </c:pt>
              </c:numCache>
            </c:numRef>
          </c:val>
          <c:smooth val="0"/>
          <c:extLst>
            <c:ext xmlns:c16="http://schemas.microsoft.com/office/drawing/2014/chart" uri="{C3380CC4-5D6E-409C-BE32-E72D297353CC}">
              <c16:uniqueId val="{00000001-CB91-4D30-903C-2286A8127095}"/>
            </c:ext>
          </c:extLst>
        </c:ser>
        <c:ser>
          <c:idx val="2"/>
          <c:order val="2"/>
          <c:tx>
            <c:strRef>
              <c:f>'approved CR by WG '!$D$37</c:f>
              <c:strCache>
                <c:ptCount val="1"/>
                <c:pt idx="0">
                  <c:v>C4</c:v>
                </c:pt>
              </c:strCache>
            </c:strRef>
          </c:tx>
          <c:spPr>
            <a:ln w="28575" cap="rnd">
              <a:solidFill>
                <a:srgbClr val="FFFF00"/>
              </a:solidFill>
              <a:round/>
            </a:ln>
            <a:effectLst/>
          </c:spPr>
          <c:marker>
            <c:symbol val="circle"/>
            <c:size val="5"/>
            <c:spPr>
              <a:solidFill>
                <a:schemeClr val="accent3"/>
              </a:solidFill>
              <a:ln w="9525">
                <a:solidFill>
                  <a:srgbClr val="FFFF00"/>
                </a:solidFill>
              </a:ln>
              <a:effectLst/>
            </c:spPr>
          </c:marker>
          <c:cat>
            <c:strRef>
              <c:f>'approved CR by WG '!$A$38:$A$65</c:f>
              <c:strCache>
                <c:ptCount val="2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strCache>
            </c:strRef>
          </c:cat>
          <c:val>
            <c:numRef>
              <c:f>'approved CR by WG '!$D$38:$D$65</c:f>
              <c:numCache>
                <c:formatCode>General</c:formatCode>
                <c:ptCount val="28"/>
                <c:pt idx="0">
                  <c:v>151</c:v>
                </c:pt>
                <c:pt idx="1">
                  <c:v>159.5</c:v>
                </c:pt>
                <c:pt idx="2">
                  <c:v>163</c:v>
                </c:pt>
                <c:pt idx="3">
                  <c:v>149.5</c:v>
                </c:pt>
                <c:pt idx="4">
                  <c:v>149.5</c:v>
                </c:pt>
                <c:pt idx="5">
                  <c:v>139.75</c:v>
                </c:pt>
                <c:pt idx="6">
                  <c:v>138</c:v>
                </c:pt>
                <c:pt idx="7">
                  <c:v>124.25</c:v>
                </c:pt>
                <c:pt idx="8">
                  <c:v>105.5</c:v>
                </c:pt>
                <c:pt idx="9">
                  <c:v>94</c:v>
                </c:pt>
                <c:pt idx="10">
                  <c:v>167</c:v>
                </c:pt>
                <c:pt idx="11">
                  <c:v>248.5</c:v>
                </c:pt>
                <c:pt idx="12">
                  <c:v>280</c:v>
                </c:pt>
                <c:pt idx="13">
                  <c:v>331</c:v>
                </c:pt>
                <c:pt idx="14">
                  <c:v>311.75</c:v>
                </c:pt>
                <c:pt idx="15">
                  <c:v>291.5</c:v>
                </c:pt>
                <c:pt idx="16">
                  <c:v>324.75</c:v>
                </c:pt>
                <c:pt idx="17">
                  <c:v>386.5</c:v>
                </c:pt>
                <c:pt idx="18">
                  <c:v>368</c:v>
                </c:pt>
                <c:pt idx="19">
                  <c:v>360.25</c:v>
                </c:pt>
                <c:pt idx="20">
                  <c:v>372.75</c:v>
                </c:pt>
                <c:pt idx="21">
                  <c:v>353.75</c:v>
                </c:pt>
                <c:pt idx="22">
                  <c:v>376.5</c:v>
                </c:pt>
                <c:pt idx="23">
                  <c:v>381</c:v>
                </c:pt>
                <c:pt idx="24">
                  <c:v>382.75</c:v>
                </c:pt>
                <c:pt idx="25">
                  <c:v>356.75</c:v>
                </c:pt>
                <c:pt idx="26">
                  <c:v>343.5</c:v>
                </c:pt>
                <c:pt idx="27">
                  <c:v>314.25</c:v>
                </c:pt>
              </c:numCache>
            </c:numRef>
          </c:val>
          <c:smooth val="0"/>
          <c:extLst>
            <c:ext xmlns:c16="http://schemas.microsoft.com/office/drawing/2014/chart" uri="{C3380CC4-5D6E-409C-BE32-E72D297353CC}">
              <c16:uniqueId val="{00000002-CB91-4D30-903C-2286A8127095}"/>
            </c:ext>
          </c:extLst>
        </c:ser>
        <c:ser>
          <c:idx val="3"/>
          <c:order val="3"/>
          <c:tx>
            <c:strRef>
              <c:f>'approved CR by WG '!$E$37</c:f>
              <c:strCache>
                <c:ptCount val="1"/>
                <c:pt idx="0">
                  <c:v>C6</c:v>
                </c:pt>
              </c:strCache>
            </c:strRef>
          </c:tx>
          <c:spPr>
            <a:ln w="28575" cap="rnd">
              <a:solidFill>
                <a:srgbClr val="0070C0"/>
              </a:solidFill>
              <a:round/>
            </a:ln>
            <a:effectLst/>
          </c:spPr>
          <c:marker>
            <c:symbol val="circle"/>
            <c:size val="5"/>
            <c:spPr>
              <a:solidFill>
                <a:schemeClr val="accent4"/>
              </a:solidFill>
              <a:ln w="9525">
                <a:solidFill>
                  <a:srgbClr val="0070C0"/>
                </a:solidFill>
              </a:ln>
              <a:effectLst/>
            </c:spPr>
          </c:marker>
          <c:cat>
            <c:strRef>
              <c:f>'approved CR by WG '!$A$38:$A$65</c:f>
              <c:strCache>
                <c:ptCount val="2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strCache>
            </c:strRef>
          </c:cat>
          <c:val>
            <c:numRef>
              <c:f>'approved CR by WG '!$E$38:$E$65</c:f>
              <c:numCache>
                <c:formatCode>General</c:formatCode>
                <c:ptCount val="28"/>
                <c:pt idx="0">
                  <c:v>27.25</c:v>
                </c:pt>
                <c:pt idx="1">
                  <c:v>25</c:v>
                </c:pt>
                <c:pt idx="2">
                  <c:v>24.25</c:v>
                </c:pt>
                <c:pt idx="3">
                  <c:v>26.25</c:v>
                </c:pt>
                <c:pt idx="4">
                  <c:v>25.5</c:v>
                </c:pt>
                <c:pt idx="5">
                  <c:v>28.25</c:v>
                </c:pt>
                <c:pt idx="6">
                  <c:v>32</c:v>
                </c:pt>
                <c:pt idx="7">
                  <c:v>32.25</c:v>
                </c:pt>
                <c:pt idx="8">
                  <c:v>29.75</c:v>
                </c:pt>
                <c:pt idx="9">
                  <c:v>31</c:v>
                </c:pt>
                <c:pt idx="10">
                  <c:v>35.75</c:v>
                </c:pt>
                <c:pt idx="11">
                  <c:v>32.5</c:v>
                </c:pt>
                <c:pt idx="12">
                  <c:v>33</c:v>
                </c:pt>
                <c:pt idx="13">
                  <c:v>26.75</c:v>
                </c:pt>
                <c:pt idx="14">
                  <c:v>20.5</c:v>
                </c:pt>
                <c:pt idx="15">
                  <c:v>23.25</c:v>
                </c:pt>
                <c:pt idx="16">
                  <c:v>25</c:v>
                </c:pt>
                <c:pt idx="17">
                  <c:v>37.5</c:v>
                </c:pt>
                <c:pt idx="18">
                  <c:v>48.25</c:v>
                </c:pt>
                <c:pt idx="19">
                  <c:v>50.75</c:v>
                </c:pt>
                <c:pt idx="20">
                  <c:v>47.5</c:v>
                </c:pt>
                <c:pt idx="21">
                  <c:v>38</c:v>
                </c:pt>
                <c:pt idx="22">
                  <c:v>26.75</c:v>
                </c:pt>
                <c:pt idx="23">
                  <c:v>21.75</c:v>
                </c:pt>
                <c:pt idx="24">
                  <c:v>26.75</c:v>
                </c:pt>
                <c:pt idx="25">
                  <c:v>26.5</c:v>
                </c:pt>
                <c:pt idx="26">
                  <c:v>29</c:v>
                </c:pt>
                <c:pt idx="27">
                  <c:v>31.25</c:v>
                </c:pt>
              </c:numCache>
            </c:numRef>
          </c:val>
          <c:smooth val="0"/>
          <c:extLst>
            <c:ext xmlns:c16="http://schemas.microsoft.com/office/drawing/2014/chart" uri="{C3380CC4-5D6E-409C-BE32-E72D297353CC}">
              <c16:uniqueId val="{00000003-CB91-4D30-903C-2286A8127095}"/>
            </c:ext>
          </c:extLst>
        </c:ser>
        <c:dLbls>
          <c:showLegendKey val="0"/>
          <c:showVal val="0"/>
          <c:showCatName val="0"/>
          <c:showSerName val="0"/>
          <c:showPercent val="0"/>
          <c:showBubbleSize val="0"/>
        </c:dLbls>
        <c:marker val="1"/>
        <c:smooth val="0"/>
        <c:axId val="608444032"/>
        <c:axId val="608436488"/>
      </c:lineChart>
      <c:catAx>
        <c:axId val="60844403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36488"/>
        <c:crosses val="autoZero"/>
        <c:auto val="1"/>
        <c:lblAlgn val="ctr"/>
        <c:lblOffset val="100"/>
        <c:noMultiLvlLbl val="0"/>
      </c:catAx>
      <c:valAx>
        <c:axId val="608436488"/>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844403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a:t>
            </a:r>
            <a:r>
              <a:rPr lang="en-GB" baseline="0"/>
              <a:t> RAN</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 '!$G$37</c:f>
              <c:strCache>
                <c:ptCount val="1"/>
                <c:pt idx="0">
                  <c:v>R1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 '!$F$38:$F$65</c:f>
              <c:strCache>
                <c:ptCount val="2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strCache>
            </c:strRef>
          </c:cat>
          <c:val>
            <c:numRef>
              <c:f>'approved CR by WG '!$G$38:$G$62</c:f>
              <c:numCache>
                <c:formatCode>General</c:formatCode>
                <c:ptCount val="25"/>
                <c:pt idx="0">
                  <c:v>34.25</c:v>
                </c:pt>
                <c:pt idx="1">
                  <c:v>59.5</c:v>
                </c:pt>
                <c:pt idx="2">
                  <c:v>90</c:v>
                </c:pt>
                <c:pt idx="3">
                  <c:v>118.25</c:v>
                </c:pt>
                <c:pt idx="4">
                  <c:v>126.5</c:v>
                </c:pt>
                <c:pt idx="5">
                  <c:v>128</c:v>
                </c:pt>
                <c:pt idx="6">
                  <c:v>107.75</c:v>
                </c:pt>
                <c:pt idx="7">
                  <c:v>86</c:v>
                </c:pt>
                <c:pt idx="8">
                  <c:v>76.25</c:v>
                </c:pt>
                <c:pt idx="9">
                  <c:v>73.75</c:v>
                </c:pt>
                <c:pt idx="10">
                  <c:v>83.25</c:v>
                </c:pt>
                <c:pt idx="11">
                  <c:v>83.5</c:v>
                </c:pt>
                <c:pt idx="12">
                  <c:v>92.25</c:v>
                </c:pt>
                <c:pt idx="13">
                  <c:v>81.5</c:v>
                </c:pt>
                <c:pt idx="14">
                  <c:v>69.25</c:v>
                </c:pt>
                <c:pt idx="15">
                  <c:v>86</c:v>
                </c:pt>
                <c:pt idx="16">
                  <c:v>79.75</c:v>
                </c:pt>
                <c:pt idx="17">
                  <c:v>91.25</c:v>
                </c:pt>
                <c:pt idx="18">
                  <c:v>106.5</c:v>
                </c:pt>
                <c:pt idx="19">
                  <c:v>99.25</c:v>
                </c:pt>
                <c:pt idx="20">
                  <c:v>102.75</c:v>
                </c:pt>
                <c:pt idx="21">
                  <c:v>97</c:v>
                </c:pt>
                <c:pt idx="22">
                  <c:v>80.75</c:v>
                </c:pt>
                <c:pt idx="23">
                  <c:v>80.25</c:v>
                </c:pt>
                <c:pt idx="24">
                  <c:v>83</c:v>
                </c:pt>
              </c:numCache>
            </c:numRef>
          </c:val>
          <c:smooth val="0"/>
          <c:extLst>
            <c:ext xmlns:c16="http://schemas.microsoft.com/office/drawing/2014/chart" uri="{C3380CC4-5D6E-409C-BE32-E72D297353CC}">
              <c16:uniqueId val="{00000000-7984-4F29-8C00-90F30047DF2E}"/>
            </c:ext>
          </c:extLst>
        </c:ser>
        <c:ser>
          <c:idx val="1"/>
          <c:order val="1"/>
          <c:tx>
            <c:strRef>
              <c:f>'approved CR by WG '!$H$37</c:f>
              <c:strCache>
                <c:ptCount val="1"/>
                <c:pt idx="0">
                  <c:v>R2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 '!$F$38:$F$65</c:f>
              <c:strCache>
                <c:ptCount val="2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strCache>
            </c:strRef>
          </c:cat>
          <c:val>
            <c:numRef>
              <c:f>'approved CR by WG '!$H$38:$H$65</c:f>
              <c:numCache>
                <c:formatCode>General</c:formatCode>
                <c:ptCount val="28"/>
                <c:pt idx="0">
                  <c:v>118.5</c:v>
                </c:pt>
                <c:pt idx="1">
                  <c:v>146</c:v>
                </c:pt>
                <c:pt idx="2">
                  <c:v>166.5</c:v>
                </c:pt>
                <c:pt idx="3">
                  <c:v>189</c:v>
                </c:pt>
                <c:pt idx="4">
                  <c:v>202.75</c:v>
                </c:pt>
                <c:pt idx="5">
                  <c:v>206</c:v>
                </c:pt>
                <c:pt idx="6">
                  <c:v>201.5</c:v>
                </c:pt>
                <c:pt idx="7">
                  <c:v>158.25</c:v>
                </c:pt>
                <c:pt idx="8">
                  <c:v>130</c:v>
                </c:pt>
                <c:pt idx="9">
                  <c:v>139.25</c:v>
                </c:pt>
                <c:pt idx="10">
                  <c:v>163.5</c:v>
                </c:pt>
                <c:pt idx="11">
                  <c:v>276.25</c:v>
                </c:pt>
                <c:pt idx="12">
                  <c:v>307.25</c:v>
                </c:pt>
                <c:pt idx="13">
                  <c:v>302.5</c:v>
                </c:pt>
                <c:pt idx="14">
                  <c:v>279.5</c:v>
                </c:pt>
                <c:pt idx="15">
                  <c:v>171.75</c:v>
                </c:pt>
                <c:pt idx="16">
                  <c:v>171.5</c:v>
                </c:pt>
                <c:pt idx="17">
                  <c:v>199.75</c:v>
                </c:pt>
                <c:pt idx="18">
                  <c:v>234.5</c:v>
                </c:pt>
                <c:pt idx="19">
                  <c:v>264.5</c:v>
                </c:pt>
                <c:pt idx="20">
                  <c:v>259.25</c:v>
                </c:pt>
                <c:pt idx="21">
                  <c:v>228</c:v>
                </c:pt>
                <c:pt idx="22">
                  <c:v>189</c:v>
                </c:pt>
                <c:pt idx="23">
                  <c:v>147.25</c:v>
                </c:pt>
                <c:pt idx="24">
                  <c:v>153</c:v>
                </c:pt>
                <c:pt idx="25">
                  <c:v>157.5</c:v>
                </c:pt>
                <c:pt idx="26">
                  <c:v>178.75</c:v>
                </c:pt>
                <c:pt idx="27">
                  <c:v>204.25</c:v>
                </c:pt>
              </c:numCache>
            </c:numRef>
          </c:val>
          <c:smooth val="0"/>
          <c:extLst>
            <c:ext xmlns:c16="http://schemas.microsoft.com/office/drawing/2014/chart" uri="{C3380CC4-5D6E-409C-BE32-E72D297353CC}">
              <c16:uniqueId val="{00000001-7984-4F29-8C00-90F30047DF2E}"/>
            </c:ext>
          </c:extLst>
        </c:ser>
        <c:ser>
          <c:idx val="2"/>
          <c:order val="2"/>
          <c:tx>
            <c:strRef>
              <c:f>'approved CR by WG '!$I$37</c:f>
              <c:strCache>
                <c:ptCount val="1"/>
                <c:pt idx="0">
                  <c:v>R3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 '!$F$38:$F$65</c:f>
              <c:strCache>
                <c:ptCount val="2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strCache>
            </c:strRef>
          </c:cat>
          <c:val>
            <c:numRef>
              <c:f>'approved CR by WG '!$I$38:$I$65</c:f>
              <c:numCache>
                <c:formatCode>General</c:formatCode>
                <c:ptCount val="28"/>
                <c:pt idx="0">
                  <c:v>33</c:v>
                </c:pt>
                <c:pt idx="1">
                  <c:v>38</c:v>
                </c:pt>
                <c:pt idx="2">
                  <c:v>38.25</c:v>
                </c:pt>
                <c:pt idx="3">
                  <c:v>26</c:v>
                </c:pt>
                <c:pt idx="4">
                  <c:v>25</c:v>
                </c:pt>
                <c:pt idx="5">
                  <c:v>23.75</c:v>
                </c:pt>
                <c:pt idx="6">
                  <c:v>27.5</c:v>
                </c:pt>
                <c:pt idx="7">
                  <c:v>27</c:v>
                </c:pt>
                <c:pt idx="8">
                  <c:v>31.25</c:v>
                </c:pt>
                <c:pt idx="9">
                  <c:v>43</c:v>
                </c:pt>
                <c:pt idx="10">
                  <c:v>57.25</c:v>
                </c:pt>
                <c:pt idx="11">
                  <c:v>74</c:v>
                </c:pt>
                <c:pt idx="12">
                  <c:v>96.5</c:v>
                </c:pt>
                <c:pt idx="13">
                  <c:v>104.5</c:v>
                </c:pt>
                <c:pt idx="14">
                  <c:v>96.75</c:v>
                </c:pt>
                <c:pt idx="15">
                  <c:v>102.25</c:v>
                </c:pt>
                <c:pt idx="16">
                  <c:v>87</c:v>
                </c:pt>
                <c:pt idx="17">
                  <c:v>109.75</c:v>
                </c:pt>
                <c:pt idx="18">
                  <c:v>126.75</c:v>
                </c:pt>
                <c:pt idx="19">
                  <c:v>118.25</c:v>
                </c:pt>
                <c:pt idx="20">
                  <c:v>110.25</c:v>
                </c:pt>
                <c:pt idx="21">
                  <c:v>77.25</c:v>
                </c:pt>
                <c:pt idx="22">
                  <c:v>57.25</c:v>
                </c:pt>
                <c:pt idx="23">
                  <c:v>49.75</c:v>
                </c:pt>
                <c:pt idx="24">
                  <c:v>84.75</c:v>
                </c:pt>
                <c:pt idx="25">
                  <c:v>120.25</c:v>
                </c:pt>
                <c:pt idx="26">
                  <c:v>138</c:v>
                </c:pt>
                <c:pt idx="27">
                  <c:v>146.5</c:v>
                </c:pt>
              </c:numCache>
            </c:numRef>
          </c:val>
          <c:smooth val="0"/>
          <c:extLst>
            <c:ext xmlns:c16="http://schemas.microsoft.com/office/drawing/2014/chart" uri="{C3380CC4-5D6E-409C-BE32-E72D297353CC}">
              <c16:uniqueId val="{00000002-7984-4F29-8C00-90F30047DF2E}"/>
            </c:ext>
          </c:extLst>
        </c:ser>
        <c:ser>
          <c:idx val="3"/>
          <c:order val="3"/>
          <c:tx>
            <c:strRef>
              <c:f>'approved CR by WG '!$J$37</c:f>
              <c:strCache>
                <c:ptCount val="1"/>
                <c:pt idx="0">
                  <c:v>R4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 '!$F$38:$F$65</c:f>
              <c:strCache>
                <c:ptCount val="2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strCache>
            </c:strRef>
          </c:cat>
          <c:val>
            <c:numRef>
              <c:f>'approved CR by WG '!$J$38:$J$65</c:f>
              <c:numCache>
                <c:formatCode>General</c:formatCode>
                <c:ptCount val="28"/>
                <c:pt idx="0">
                  <c:v>304</c:v>
                </c:pt>
                <c:pt idx="1">
                  <c:v>316</c:v>
                </c:pt>
                <c:pt idx="2">
                  <c:v>381.75</c:v>
                </c:pt>
                <c:pt idx="3">
                  <c:v>386</c:v>
                </c:pt>
                <c:pt idx="4">
                  <c:v>414.25</c:v>
                </c:pt>
                <c:pt idx="5">
                  <c:v>435</c:v>
                </c:pt>
                <c:pt idx="6">
                  <c:v>404</c:v>
                </c:pt>
                <c:pt idx="7">
                  <c:v>408</c:v>
                </c:pt>
                <c:pt idx="8">
                  <c:v>399.75</c:v>
                </c:pt>
                <c:pt idx="9">
                  <c:v>367.5</c:v>
                </c:pt>
                <c:pt idx="10">
                  <c:v>320</c:v>
                </c:pt>
                <c:pt idx="11">
                  <c:v>286.5</c:v>
                </c:pt>
                <c:pt idx="12">
                  <c:v>295.75</c:v>
                </c:pt>
                <c:pt idx="13">
                  <c:v>305.5</c:v>
                </c:pt>
                <c:pt idx="14">
                  <c:v>340.5</c:v>
                </c:pt>
                <c:pt idx="15">
                  <c:v>452.25</c:v>
                </c:pt>
                <c:pt idx="16">
                  <c:v>455.25</c:v>
                </c:pt>
                <c:pt idx="17">
                  <c:v>524.75</c:v>
                </c:pt>
                <c:pt idx="18">
                  <c:v>551.25</c:v>
                </c:pt>
                <c:pt idx="19">
                  <c:v>491.25</c:v>
                </c:pt>
                <c:pt idx="20">
                  <c:v>584</c:v>
                </c:pt>
                <c:pt idx="21">
                  <c:v>621.75</c:v>
                </c:pt>
                <c:pt idx="22">
                  <c:v>572.75</c:v>
                </c:pt>
                <c:pt idx="23">
                  <c:v>470.25</c:v>
                </c:pt>
                <c:pt idx="24">
                  <c:v>348</c:v>
                </c:pt>
                <c:pt idx="25">
                  <c:v>241</c:v>
                </c:pt>
                <c:pt idx="26">
                  <c:v>259</c:v>
                </c:pt>
                <c:pt idx="27">
                  <c:v>306.25</c:v>
                </c:pt>
              </c:numCache>
            </c:numRef>
          </c:val>
          <c:smooth val="0"/>
          <c:extLst>
            <c:ext xmlns:c16="http://schemas.microsoft.com/office/drawing/2014/chart" uri="{C3380CC4-5D6E-409C-BE32-E72D297353CC}">
              <c16:uniqueId val="{00000003-7984-4F29-8C00-90F30047DF2E}"/>
            </c:ext>
          </c:extLst>
        </c:ser>
        <c:ser>
          <c:idx val="4"/>
          <c:order val="4"/>
          <c:tx>
            <c:strRef>
              <c:f>'approved CR by WG '!$K$37</c:f>
              <c:strCache>
                <c:ptCount val="1"/>
                <c:pt idx="0">
                  <c:v>R5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 '!$F$38:$F$65</c:f>
              <c:strCache>
                <c:ptCount val="2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strCache>
            </c:strRef>
          </c:cat>
          <c:val>
            <c:numRef>
              <c:f>'approved CR by WG '!$K$38:$K$65</c:f>
              <c:numCache>
                <c:formatCode>General</c:formatCode>
                <c:ptCount val="28"/>
                <c:pt idx="0">
                  <c:v>708.75</c:v>
                </c:pt>
                <c:pt idx="1">
                  <c:v>702.25</c:v>
                </c:pt>
                <c:pt idx="2">
                  <c:v>728.75</c:v>
                </c:pt>
                <c:pt idx="3">
                  <c:v>739.5</c:v>
                </c:pt>
                <c:pt idx="4">
                  <c:v>758.5</c:v>
                </c:pt>
                <c:pt idx="5">
                  <c:v>762</c:v>
                </c:pt>
                <c:pt idx="6">
                  <c:v>759</c:v>
                </c:pt>
                <c:pt idx="7">
                  <c:v>736</c:v>
                </c:pt>
                <c:pt idx="8">
                  <c:v>689.25</c:v>
                </c:pt>
                <c:pt idx="9">
                  <c:v>654</c:v>
                </c:pt>
                <c:pt idx="10">
                  <c:v>624.25</c:v>
                </c:pt>
                <c:pt idx="11">
                  <c:v>686.25</c:v>
                </c:pt>
                <c:pt idx="12">
                  <c:v>764.75</c:v>
                </c:pt>
                <c:pt idx="13">
                  <c:v>874.75</c:v>
                </c:pt>
                <c:pt idx="14">
                  <c:v>1004.75</c:v>
                </c:pt>
                <c:pt idx="15">
                  <c:v>1009.5</c:v>
                </c:pt>
                <c:pt idx="16">
                  <c:v>985</c:v>
                </c:pt>
                <c:pt idx="17">
                  <c:v>988.5</c:v>
                </c:pt>
                <c:pt idx="18">
                  <c:v>953.5</c:v>
                </c:pt>
                <c:pt idx="19">
                  <c:v>980.5</c:v>
                </c:pt>
                <c:pt idx="20">
                  <c:v>1065</c:v>
                </c:pt>
                <c:pt idx="21">
                  <c:v>1101</c:v>
                </c:pt>
                <c:pt idx="22">
                  <c:v>1168.5</c:v>
                </c:pt>
                <c:pt idx="23">
                  <c:v>1211</c:v>
                </c:pt>
                <c:pt idx="24">
                  <c:v>1236.25</c:v>
                </c:pt>
                <c:pt idx="25">
                  <c:v>1186.25</c:v>
                </c:pt>
                <c:pt idx="26">
                  <c:v>1127</c:v>
                </c:pt>
                <c:pt idx="27">
                  <c:v>1130</c:v>
                </c:pt>
              </c:numCache>
            </c:numRef>
          </c:val>
          <c:smooth val="0"/>
          <c:extLst>
            <c:ext xmlns:c16="http://schemas.microsoft.com/office/drawing/2014/chart" uri="{C3380CC4-5D6E-409C-BE32-E72D297353CC}">
              <c16:uniqueId val="{00000004-7984-4F29-8C00-90F30047DF2E}"/>
            </c:ext>
          </c:extLst>
        </c:ser>
        <c:ser>
          <c:idx val="5"/>
          <c:order val="5"/>
          <c:tx>
            <c:strRef>
              <c:f>'approved CR by WG '!$L$37</c:f>
              <c:strCache>
                <c:ptCount val="1"/>
                <c:pt idx="0">
                  <c:v>R6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 '!$F$38:$F$65</c:f>
              <c:strCache>
                <c:ptCount val="2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strCache>
            </c:strRef>
          </c:cat>
          <c:val>
            <c:numRef>
              <c:f>'approved CR by WG '!$L$38:$L$55</c:f>
              <c:numCache>
                <c:formatCode>General</c:formatCode>
                <c:ptCount val="18"/>
                <c:pt idx="0">
                  <c:v>0</c:v>
                </c:pt>
                <c:pt idx="1">
                  <c:v>0</c:v>
                </c:pt>
                <c:pt idx="2">
                  <c:v>8</c:v>
                </c:pt>
                <c:pt idx="3">
                  <c:v>16</c:v>
                </c:pt>
                <c:pt idx="4">
                  <c:v>23.25</c:v>
                </c:pt>
                <c:pt idx="5">
                  <c:v>37</c:v>
                </c:pt>
                <c:pt idx="6">
                  <c:v>41.5</c:v>
                </c:pt>
                <c:pt idx="7">
                  <c:v>39.75</c:v>
                </c:pt>
                <c:pt idx="8">
                  <c:v>36.5</c:v>
                </c:pt>
                <c:pt idx="9">
                  <c:v>28.5</c:v>
                </c:pt>
                <c:pt idx="10">
                  <c:v>20.5</c:v>
                </c:pt>
                <c:pt idx="11">
                  <c:v>15.25</c:v>
                </c:pt>
                <c:pt idx="12">
                  <c:v>15.75</c:v>
                </c:pt>
                <c:pt idx="13">
                  <c:v>10.75</c:v>
                </c:pt>
                <c:pt idx="14">
                  <c:v>8.75</c:v>
                </c:pt>
                <c:pt idx="15">
                  <c:v>7.75</c:v>
                </c:pt>
                <c:pt idx="16">
                  <c:v>3.25</c:v>
                </c:pt>
                <c:pt idx="17">
                  <c:v>2.5</c:v>
                </c:pt>
              </c:numCache>
            </c:numRef>
          </c:val>
          <c:smooth val="0"/>
          <c:extLst>
            <c:ext xmlns:c16="http://schemas.microsoft.com/office/drawing/2014/chart" uri="{C3380CC4-5D6E-409C-BE32-E72D297353CC}">
              <c16:uniqueId val="{00000005-7984-4F29-8C00-90F30047DF2E}"/>
            </c:ext>
          </c:extLst>
        </c:ser>
        <c:dLbls>
          <c:showLegendKey val="0"/>
          <c:showVal val="0"/>
          <c:showCatName val="0"/>
          <c:showSerName val="0"/>
          <c:showPercent val="0"/>
          <c:showBubbleSize val="0"/>
        </c:dLbls>
        <c:marker val="1"/>
        <c:smooth val="0"/>
        <c:axId val="974961496"/>
        <c:axId val="974956576"/>
      </c:lineChart>
      <c:catAx>
        <c:axId val="97496149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56576"/>
        <c:crosses val="autoZero"/>
        <c:auto val="1"/>
        <c:lblAlgn val="ctr"/>
        <c:lblOffset val="100"/>
        <c:noMultiLvlLbl val="0"/>
      </c:catAx>
      <c:valAx>
        <c:axId val="974956576"/>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97496149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 SA</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lineChart>
        <c:grouping val="standard"/>
        <c:varyColors val="0"/>
        <c:ser>
          <c:idx val="0"/>
          <c:order val="0"/>
          <c:tx>
            <c:strRef>
              <c:f>'approved CR by WG '!$O$37</c:f>
              <c:strCache>
                <c:ptCount val="1"/>
                <c:pt idx="0">
                  <c:v>S1</c:v>
                </c:pt>
              </c:strCache>
            </c:strRef>
          </c:tx>
          <c:spPr>
            <a:ln w="28575" cap="rnd">
              <a:solidFill>
                <a:schemeClr val="accent2">
                  <a:lumMod val="50000"/>
                </a:schemeClr>
              </a:solidFill>
              <a:round/>
            </a:ln>
            <a:effectLst/>
          </c:spPr>
          <c:marker>
            <c:symbol val="circle"/>
            <c:size val="5"/>
            <c:spPr>
              <a:solidFill>
                <a:schemeClr val="accent1"/>
              </a:solidFill>
              <a:ln w="9525">
                <a:solidFill>
                  <a:schemeClr val="accent2">
                    <a:lumMod val="50000"/>
                  </a:schemeClr>
                </a:solidFill>
              </a:ln>
              <a:effectLst/>
            </c:spPr>
          </c:marker>
          <c:cat>
            <c:strRef>
              <c:f>'approved CR by WG '!$N$38:$N$65</c:f>
              <c:strCache>
                <c:ptCount val="2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strCache>
            </c:strRef>
          </c:cat>
          <c:val>
            <c:numRef>
              <c:f>'approved CR by WG '!$O$38:$O$62</c:f>
              <c:numCache>
                <c:formatCode>General</c:formatCode>
                <c:ptCount val="25"/>
                <c:pt idx="0">
                  <c:v>20</c:v>
                </c:pt>
                <c:pt idx="1">
                  <c:v>21.75</c:v>
                </c:pt>
                <c:pt idx="2">
                  <c:v>36</c:v>
                </c:pt>
                <c:pt idx="3">
                  <c:v>35.25</c:v>
                </c:pt>
                <c:pt idx="4">
                  <c:v>37</c:v>
                </c:pt>
                <c:pt idx="5">
                  <c:v>41.25</c:v>
                </c:pt>
                <c:pt idx="6">
                  <c:v>37.25</c:v>
                </c:pt>
                <c:pt idx="7">
                  <c:v>42</c:v>
                </c:pt>
                <c:pt idx="8">
                  <c:v>44.75</c:v>
                </c:pt>
                <c:pt idx="9">
                  <c:v>52</c:v>
                </c:pt>
                <c:pt idx="10">
                  <c:v>70.25</c:v>
                </c:pt>
                <c:pt idx="11">
                  <c:v>84.5</c:v>
                </c:pt>
                <c:pt idx="12">
                  <c:v>79.25</c:v>
                </c:pt>
                <c:pt idx="13">
                  <c:v>68</c:v>
                </c:pt>
                <c:pt idx="14">
                  <c:v>58.75</c:v>
                </c:pt>
                <c:pt idx="15">
                  <c:v>61.75</c:v>
                </c:pt>
                <c:pt idx="16">
                  <c:v>55.75</c:v>
                </c:pt>
                <c:pt idx="17">
                  <c:v>56.5</c:v>
                </c:pt>
                <c:pt idx="18">
                  <c:v>40.75</c:v>
                </c:pt>
                <c:pt idx="19">
                  <c:v>18.25</c:v>
                </c:pt>
                <c:pt idx="20">
                  <c:v>23.25</c:v>
                </c:pt>
                <c:pt idx="21">
                  <c:v>24.5</c:v>
                </c:pt>
                <c:pt idx="22">
                  <c:v>48</c:v>
                </c:pt>
                <c:pt idx="23">
                  <c:v>61</c:v>
                </c:pt>
                <c:pt idx="24">
                  <c:v>58.5</c:v>
                </c:pt>
              </c:numCache>
            </c:numRef>
          </c:val>
          <c:smooth val="0"/>
          <c:extLst>
            <c:ext xmlns:c16="http://schemas.microsoft.com/office/drawing/2014/chart" uri="{C3380CC4-5D6E-409C-BE32-E72D297353CC}">
              <c16:uniqueId val="{00000000-FA25-4F86-A7BB-CDB454C5FCB0}"/>
            </c:ext>
          </c:extLst>
        </c:ser>
        <c:ser>
          <c:idx val="1"/>
          <c:order val="1"/>
          <c:tx>
            <c:strRef>
              <c:f>'approved CR by WG '!$P$37</c:f>
              <c:strCache>
                <c:ptCount val="1"/>
                <c:pt idx="0">
                  <c:v>S2</c:v>
                </c:pt>
              </c:strCache>
            </c:strRef>
          </c:tx>
          <c:spPr>
            <a:ln w="28575" cap="rnd">
              <a:solidFill>
                <a:srgbClr val="FF0000"/>
              </a:solidFill>
              <a:round/>
            </a:ln>
            <a:effectLst/>
          </c:spPr>
          <c:marker>
            <c:symbol val="circle"/>
            <c:size val="5"/>
            <c:spPr>
              <a:solidFill>
                <a:schemeClr val="accent2"/>
              </a:solidFill>
              <a:ln w="9525">
                <a:solidFill>
                  <a:srgbClr val="FF0000"/>
                </a:solidFill>
              </a:ln>
              <a:effectLst/>
            </c:spPr>
          </c:marker>
          <c:cat>
            <c:strRef>
              <c:f>'approved CR by WG '!$N$38:$N$65</c:f>
              <c:strCache>
                <c:ptCount val="2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strCache>
            </c:strRef>
          </c:cat>
          <c:val>
            <c:numRef>
              <c:f>'approved CR by WG '!$P$38:$P$65</c:f>
              <c:numCache>
                <c:formatCode>General</c:formatCode>
                <c:ptCount val="28"/>
                <c:pt idx="0">
                  <c:v>93.5</c:v>
                </c:pt>
                <c:pt idx="1">
                  <c:v>88.75</c:v>
                </c:pt>
                <c:pt idx="2">
                  <c:v>107.5</c:v>
                </c:pt>
                <c:pt idx="3">
                  <c:v>110.25</c:v>
                </c:pt>
                <c:pt idx="4">
                  <c:v>110.5</c:v>
                </c:pt>
                <c:pt idx="5">
                  <c:v>107.25</c:v>
                </c:pt>
                <c:pt idx="6">
                  <c:v>89.5</c:v>
                </c:pt>
                <c:pt idx="7">
                  <c:v>82</c:v>
                </c:pt>
                <c:pt idx="8">
                  <c:v>164</c:v>
                </c:pt>
                <c:pt idx="9">
                  <c:v>245.75</c:v>
                </c:pt>
                <c:pt idx="10">
                  <c:v>292</c:v>
                </c:pt>
                <c:pt idx="11">
                  <c:v>326.75</c:v>
                </c:pt>
                <c:pt idx="12">
                  <c:v>321</c:v>
                </c:pt>
                <c:pt idx="13">
                  <c:v>349.5</c:v>
                </c:pt>
                <c:pt idx="14">
                  <c:v>352.25</c:v>
                </c:pt>
                <c:pt idx="15">
                  <c:v>413.75</c:v>
                </c:pt>
                <c:pt idx="16">
                  <c:v>417.75</c:v>
                </c:pt>
                <c:pt idx="17">
                  <c:v>362.25</c:v>
                </c:pt>
                <c:pt idx="18">
                  <c:v>320</c:v>
                </c:pt>
                <c:pt idx="19">
                  <c:v>223</c:v>
                </c:pt>
                <c:pt idx="20">
                  <c:v>200</c:v>
                </c:pt>
                <c:pt idx="21">
                  <c:v>235.25</c:v>
                </c:pt>
                <c:pt idx="22">
                  <c:v>291.75</c:v>
                </c:pt>
                <c:pt idx="23">
                  <c:v>384.75</c:v>
                </c:pt>
                <c:pt idx="24">
                  <c:v>369.25</c:v>
                </c:pt>
                <c:pt idx="25">
                  <c:v>306</c:v>
                </c:pt>
                <c:pt idx="26">
                  <c:v>240.5</c:v>
                </c:pt>
                <c:pt idx="27">
                  <c:v>170.5</c:v>
                </c:pt>
              </c:numCache>
            </c:numRef>
          </c:val>
          <c:smooth val="0"/>
          <c:extLst>
            <c:ext xmlns:c16="http://schemas.microsoft.com/office/drawing/2014/chart" uri="{C3380CC4-5D6E-409C-BE32-E72D297353CC}">
              <c16:uniqueId val="{00000001-FA25-4F86-A7BB-CDB454C5FCB0}"/>
            </c:ext>
          </c:extLst>
        </c:ser>
        <c:ser>
          <c:idx val="2"/>
          <c:order val="2"/>
          <c:tx>
            <c:strRef>
              <c:f>'approved CR by WG '!$Q$37</c:f>
              <c:strCache>
                <c:ptCount val="1"/>
                <c:pt idx="0">
                  <c:v>S3</c:v>
                </c:pt>
              </c:strCache>
            </c:strRef>
          </c:tx>
          <c:spPr>
            <a:ln w="28575" cap="rnd">
              <a:solidFill>
                <a:srgbClr val="FFC000"/>
              </a:solidFill>
              <a:round/>
            </a:ln>
            <a:effectLst/>
          </c:spPr>
          <c:marker>
            <c:symbol val="circle"/>
            <c:size val="5"/>
            <c:spPr>
              <a:solidFill>
                <a:schemeClr val="accent3"/>
              </a:solidFill>
              <a:ln w="9525">
                <a:solidFill>
                  <a:srgbClr val="FFC000"/>
                </a:solidFill>
              </a:ln>
              <a:effectLst/>
            </c:spPr>
          </c:marker>
          <c:cat>
            <c:strRef>
              <c:f>'approved CR by WG '!$N$38:$N$65</c:f>
              <c:strCache>
                <c:ptCount val="2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strCache>
            </c:strRef>
          </c:cat>
          <c:val>
            <c:numRef>
              <c:f>'approved CR by WG '!$Q$38:$Q$65</c:f>
              <c:numCache>
                <c:formatCode>General</c:formatCode>
                <c:ptCount val="28"/>
                <c:pt idx="0">
                  <c:v>42.75</c:v>
                </c:pt>
                <c:pt idx="1">
                  <c:v>49.5</c:v>
                </c:pt>
                <c:pt idx="2">
                  <c:v>47.5</c:v>
                </c:pt>
                <c:pt idx="3">
                  <c:v>45.75</c:v>
                </c:pt>
                <c:pt idx="4">
                  <c:v>41</c:v>
                </c:pt>
                <c:pt idx="5">
                  <c:v>37</c:v>
                </c:pt>
                <c:pt idx="6">
                  <c:v>38.5</c:v>
                </c:pt>
                <c:pt idx="7">
                  <c:v>41.5</c:v>
                </c:pt>
                <c:pt idx="8">
                  <c:v>44.5</c:v>
                </c:pt>
                <c:pt idx="9">
                  <c:v>63.25</c:v>
                </c:pt>
                <c:pt idx="10">
                  <c:v>84.5</c:v>
                </c:pt>
                <c:pt idx="11">
                  <c:v>99.25</c:v>
                </c:pt>
                <c:pt idx="12">
                  <c:v>108</c:v>
                </c:pt>
                <c:pt idx="13">
                  <c:v>96.75</c:v>
                </c:pt>
                <c:pt idx="14">
                  <c:v>93.25</c:v>
                </c:pt>
                <c:pt idx="15">
                  <c:v>84.5</c:v>
                </c:pt>
                <c:pt idx="16">
                  <c:v>81</c:v>
                </c:pt>
                <c:pt idx="17">
                  <c:v>86.5</c:v>
                </c:pt>
                <c:pt idx="18">
                  <c:v>90</c:v>
                </c:pt>
                <c:pt idx="19">
                  <c:v>91.25</c:v>
                </c:pt>
                <c:pt idx="20">
                  <c:v>97.25</c:v>
                </c:pt>
                <c:pt idx="21">
                  <c:v>105.5</c:v>
                </c:pt>
                <c:pt idx="22">
                  <c:v>94.5</c:v>
                </c:pt>
                <c:pt idx="23">
                  <c:v>98.5</c:v>
                </c:pt>
                <c:pt idx="24">
                  <c:v>108.5</c:v>
                </c:pt>
                <c:pt idx="25">
                  <c:v>99.25</c:v>
                </c:pt>
                <c:pt idx="26">
                  <c:v>108.5</c:v>
                </c:pt>
                <c:pt idx="27">
                  <c:v>113.5</c:v>
                </c:pt>
              </c:numCache>
            </c:numRef>
          </c:val>
          <c:smooth val="0"/>
          <c:extLst>
            <c:ext xmlns:c16="http://schemas.microsoft.com/office/drawing/2014/chart" uri="{C3380CC4-5D6E-409C-BE32-E72D297353CC}">
              <c16:uniqueId val="{00000002-FA25-4F86-A7BB-CDB454C5FCB0}"/>
            </c:ext>
          </c:extLst>
        </c:ser>
        <c:ser>
          <c:idx val="3"/>
          <c:order val="3"/>
          <c:tx>
            <c:strRef>
              <c:f>'approved CR by WG '!$R$37</c:f>
              <c:strCache>
                <c:ptCount val="1"/>
                <c:pt idx="0">
                  <c:v>S4</c:v>
                </c:pt>
              </c:strCache>
            </c:strRef>
          </c:tx>
          <c:spPr>
            <a:ln w="28575" cap="rnd">
              <a:solidFill>
                <a:srgbClr val="FFFF00"/>
              </a:solidFill>
              <a:round/>
            </a:ln>
            <a:effectLst/>
          </c:spPr>
          <c:marker>
            <c:symbol val="circle"/>
            <c:size val="5"/>
            <c:spPr>
              <a:solidFill>
                <a:schemeClr val="accent4"/>
              </a:solidFill>
              <a:ln w="9525">
                <a:solidFill>
                  <a:srgbClr val="FFFF00"/>
                </a:solidFill>
              </a:ln>
              <a:effectLst/>
            </c:spPr>
          </c:marker>
          <c:cat>
            <c:strRef>
              <c:f>'approved CR by WG '!$N$38:$N$65</c:f>
              <c:strCache>
                <c:ptCount val="2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strCache>
            </c:strRef>
          </c:cat>
          <c:val>
            <c:numRef>
              <c:f>'approved CR by WG '!$R$38:$R$65</c:f>
              <c:numCache>
                <c:formatCode>General</c:formatCode>
                <c:ptCount val="28"/>
                <c:pt idx="0">
                  <c:v>42.5</c:v>
                </c:pt>
                <c:pt idx="1">
                  <c:v>45.25</c:v>
                </c:pt>
                <c:pt idx="2">
                  <c:v>49</c:v>
                </c:pt>
                <c:pt idx="3">
                  <c:v>45.25</c:v>
                </c:pt>
                <c:pt idx="4">
                  <c:v>40.25</c:v>
                </c:pt>
                <c:pt idx="5">
                  <c:v>35.25</c:v>
                </c:pt>
                <c:pt idx="6">
                  <c:v>20</c:v>
                </c:pt>
                <c:pt idx="7">
                  <c:v>27</c:v>
                </c:pt>
                <c:pt idx="8">
                  <c:v>23.75</c:v>
                </c:pt>
                <c:pt idx="9">
                  <c:v>24.25</c:v>
                </c:pt>
                <c:pt idx="10">
                  <c:v>26.75</c:v>
                </c:pt>
                <c:pt idx="11">
                  <c:v>27</c:v>
                </c:pt>
                <c:pt idx="12">
                  <c:v>33.75</c:v>
                </c:pt>
                <c:pt idx="13">
                  <c:v>32.25</c:v>
                </c:pt>
                <c:pt idx="14">
                  <c:v>35.25</c:v>
                </c:pt>
                <c:pt idx="15">
                  <c:v>27</c:v>
                </c:pt>
                <c:pt idx="16">
                  <c:v>23.25</c:v>
                </c:pt>
                <c:pt idx="17">
                  <c:v>28.75</c:v>
                </c:pt>
                <c:pt idx="18">
                  <c:v>24</c:v>
                </c:pt>
                <c:pt idx="19">
                  <c:v>24</c:v>
                </c:pt>
                <c:pt idx="20">
                  <c:v>23.25</c:v>
                </c:pt>
                <c:pt idx="21">
                  <c:v>16</c:v>
                </c:pt>
                <c:pt idx="22">
                  <c:v>18.5</c:v>
                </c:pt>
                <c:pt idx="23">
                  <c:v>22.25</c:v>
                </c:pt>
                <c:pt idx="24">
                  <c:v>21.25</c:v>
                </c:pt>
                <c:pt idx="25">
                  <c:v>24.25</c:v>
                </c:pt>
                <c:pt idx="26">
                  <c:v>22</c:v>
                </c:pt>
                <c:pt idx="27">
                  <c:v>22.75</c:v>
                </c:pt>
              </c:numCache>
            </c:numRef>
          </c:val>
          <c:smooth val="0"/>
          <c:extLst>
            <c:ext xmlns:c16="http://schemas.microsoft.com/office/drawing/2014/chart" uri="{C3380CC4-5D6E-409C-BE32-E72D297353CC}">
              <c16:uniqueId val="{00000003-FA25-4F86-A7BB-CDB454C5FCB0}"/>
            </c:ext>
          </c:extLst>
        </c:ser>
        <c:ser>
          <c:idx val="4"/>
          <c:order val="4"/>
          <c:tx>
            <c:strRef>
              <c:f>'approved CR by WG '!$S$37</c:f>
              <c:strCache>
                <c:ptCount val="1"/>
                <c:pt idx="0">
                  <c:v>S5</c:v>
                </c:pt>
              </c:strCache>
            </c:strRef>
          </c:tx>
          <c:spPr>
            <a:ln w="28575" cap="rnd">
              <a:solidFill>
                <a:srgbClr val="00B050"/>
              </a:solidFill>
              <a:round/>
            </a:ln>
            <a:effectLst/>
          </c:spPr>
          <c:marker>
            <c:symbol val="circle"/>
            <c:size val="5"/>
            <c:spPr>
              <a:solidFill>
                <a:schemeClr val="accent5"/>
              </a:solidFill>
              <a:ln w="9525">
                <a:solidFill>
                  <a:srgbClr val="00B050"/>
                </a:solidFill>
              </a:ln>
              <a:effectLst/>
            </c:spPr>
          </c:marker>
          <c:cat>
            <c:strRef>
              <c:f>'approved CR by WG '!$N$38:$N$65</c:f>
              <c:strCache>
                <c:ptCount val="2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strCache>
            </c:strRef>
          </c:cat>
          <c:val>
            <c:numRef>
              <c:f>'approved CR by WG '!$S$38:$S$65</c:f>
              <c:numCache>
                <c:formatCode>General</c:formatCode>
                <c:ptCount val="28"/>
                <c:pt idx="0">
                  <c:v>69</c:v>
                </c:pt>
                <c:pt idx="1">
                  <c:v>77</c:v>
                </c:pt>
                <c:pt idx="2">
                  <c:v>71.75</c:v>
                </c:pt>
                <c:pt idx="3">
                  <c:v>66</c:v>
                </c:pt>
                <c:pt idx="4">
                  <c:v>66.75</c:v>
                </c:pt>
                <c:pt idx="5">
                  <c:v>72</c:v>
                </c:pt>
                <c:pt idx="6">
                  <c:v>67.75</c:v>
                </c:pt>
                <c:pt idx="7">
                  <c:v>62</c:v>
                </c:pt>
                <c:pt idx="8">
                  <c:v>58.5</c:v>
                </c:pt>
                <c:pt idx="9">
                  <c:v>53.25</c:v>
                </c:pt>
                <c:pt idx="10">
                  <c:v>55.75</c:v>
                </c:pt>
                <c:pt idx="11">
                  <c:v>95</c:v>
                </c:pt>
                <c:pt idx="12">
                  <c:v>130</c:v>
                </c:pt>
                <c:pt idx="13">
                  <c:v>131.5</c:v>
                </c:pt>
                <c:pt idx="14">
                  <c:v>192</c:v>
                </c:pt>
                <c:pt idx="15">
                  <c:v>223.5</c:v>
                </c:pt>
                <c:pt idx="16">
                  <c:v>204.25</c:v>
                </c:pt>
                <c:pt idx="17">
                  <c:v>236</c:v>
                </c:pt>
                <c:pt idx="18">
                  <c:v>207.5</c:v>
                </c:pt>
                <c:pt idx="19">
                  <c:v>179.75</c:v>
                </c:pt>
                <c:pt idx="20">
                  <c:v>198.25</c:v>
                </c:pt>
                <c:pt idx="21">
                  <c:v>173.25</c:v>
                </c:pt>
                <c:pt idx="22">
                  <c:v>170.75</c:v>
                </c:pt>
                <c:pt idx="23">
                  <c:v>166.25</c:v>
                </c:pt>
                <c:pt idx="24">
                  <c:v>153</c:v>
                </c:pt>
                <c:pt idx="25">
                  <c:v>181.75</c:v>
                </c:pt>
                <c:pt idx="26">
                  <c:v>187</c:v>
                </c:pt>
                <c:pt idx="27">
                  <c:v>197.5</c:v>
                </c:pt>
              </c:numCache>
            </c:numRef>
          </c:val>
          <c:smooth val="0"/>
          <c:extLst>
            <c:ext xmlns:c16="http://schemas.microsoft.com/office/drawing/2014/chart" uri="{C3380CC4-5D6E-409C-BE32-E72D297353CC}">
              <c16:uniqueId val="{00000004-FA25-4F86-A7BB-CDB454C5FCB0}"/>
            </c:ext>
          </c:extLst>
        </c:ser>
        <c:ser>
          <c:idx val="5"/>
          <c:order val="5"/>
          <c:tx>
            <c:strRef>
              <c:f>'approved CR by WG '!$T$37</c:f>
              <c:strCache>
                <c:ptCount val="1"/>
                <c:pt idx="0">
                  <c:v>S6</c:v>
                </c:pt>
              </c:strCache>
            </c:strRef>
          </c:tx>
          <c:spPr>
            <a:ln w="28575" cap="rnd">
              <a:solidFill>
                <a:srgbClr val="0070C0"/>
              </a:solidFill>
              <a:round/>
            </a:ln>
            <a:effectLst/>
          </c:spPr>
          <c:marker>
            <c:symbol val="circle"/>
            <c:size val="5"/>
            <c:spPr>
              <a:solidFill>
                <a:schemeClr val="accent6"/>
              </a:solidFill>
              <a:ln w="9525">
                <a:solidFill>
                  <a:srgbClr val="0070C0"/>
                </a:solidFill>
              </a:ln>
              <a:effectLst/>
            </c:spPr>
          </c:marker>
          <c:cat>
            <c:strRef>
              <c:f>'approved CR by WG '!$N$38:$N$65</c:f>
              <c:strCache>
                <c:ptCount val="28"/>
                <c:pt idx="0">
                  <c:v>TSG-71</c:v>
                </c:pt>
                <c:pt idx="1">
                  <c:v>TSG-72</c:v>
                </c:pt>
                <c:pt idx="2">
                  <c:v>TSG-73</c:v>
                </c:pt>
                <c:pt idx="3">
                  <c:v>TSG-74</c:v>
                </c:pt>
                <c:pt idx="4">
                  <c:v>TSG-75</c:v>
                </c:pt>
                <c:pt idx="5">
                  <c:v>TSG-76</c:v>
                </c:pt>
                <c:pt idx="6">
                  <c:v>TSG-77</c:v>
                </c:pt>
                <c:pt idx="7">
                  <c:v>TSG-78</c:v>
                </c:pt>
                <c:pt idx="8">
                  <c:v>TSG-79</c:v>
                </c:pt>
                <c:pt idx="9">
                  <c:v>TSG-80</c:v>
                </c:pt>
                <c:pt idx="10">
                  <c:v>TSG-81</c:v>
                </c:pt>
                <c:pt idx="11">
                  <c:v>TSG-82</c:v>
                </c:pt>
                <c:pt idx="12">
                  <c:v>TSG-83</c:v>
                </c:pt>
                <c:pt idx="13">
                  <c:v>TSG-84</c:v>
                </c:pt>
                <c:pt idx="14">
                  <c:v>TSG-85</c:v>
                </c:pt>
                <c:pt idx="15">
                  <c:v>TSG-86</c:v>
                </c:pt>
                <c:pt idx="16">
                  <c:v>TSG-87-e</c:v>
                </c:pt>
                <c:pt idx="17">
                  <c:v>TSG-88-e</c:v>
                </c:pt>
                <c:pt idx="18">
                  <c:v>TSG-89-e</c:v>
                </c:pt>
                <c:pt idx="19">
                  <c:v>TSG-90-e</c:v>
                </c:pt>
                <c:pt idx="20">
                  <c:v>TSG-91-e</c:v>
                </c:pt>
                <c:pt idx="21">
                  <c:v>TSG-92-e</c:v>
                </c:pt>
                <c:pt idx="22">
                  <c:v>TSG-93-e</c:v>
                </c:pt>
                <c:pt idx="23">
                  <c:v>TSG-94-e</c:v>
                </c:pt>
                <c:pt idx="24">
                  <c:v>TSG-95-e</c:v>
                </c:pt>
                <c:pt idx="25">
                  <c:v>TSG-96</c:v>
                </c:pt>
                <c:pt idx="26">
                  <c:v>TSG-97e</c:v>
                </c:pt>
                <c:pt idx="27">
                  <c:v>TSG-98e</c:v>
                </c:pt>
              </c:strCache>
            </c:strRef>
          </c:cat>
          <c:val>
            <c:numRef>
              <c:f>'approved CR by WG '!$T$38:$T$65</c:f>
              <c:numCache>
                <c:formatCode>General</c:formatCode>
                <c:ptCount val="28"/>
                <c:pt idx="0">
                  <c:v>8.25</c:v>
                </c:pt>
                <c:pt idx="1">
                  <c:v>18</c:v>
                </c:pt>
                <c:pt idx="2">
                  <c:v>19.25</c:v>
                </c:pt>
                <c:pt idx="3">
                  <c:v>20.75</c:v>
                </c:pt>
                <c:pt idx="4">
                  <c:v>32.75</c:v>
                </c:pt>
                <c:pt idx="5">
                  <c:v>39.75</c:v>
                </c:pt>
                <c:pt idx="6">
                  <c:v>44.75</c:v>
                </c:pt>
                <c:pt idx="7">
                  <c:v>61.5</c:v>
                </c:pt>
                <c:pt idx="8">
                  <c:v>53.75</c:v>
                </c:pt>
                <c:pt idx="9">
                  <c:v>46.25</c:v>
                </c:pt>
                <c:pt idx="10">
                  <c:v>47.25</c:v>
                </c:pt>
                <c:pt idx="11">
                  <c:v>40.25</c:v>
                </c:pt>
                <c:pt idx="12">
                  <c:v>40.75</c:v>
                </c:pt>
                <c:pt idx="13">
                  <c:v>53.5</c:v>
                </c:pt>
                <c:pt idx="14">
                  <c:v>64.75</c:v>
                </c:pt>
                <c:pt idx="15">
                  <c:v>62.75</c:v>
                </c:pt>
                <c:pt idx="16">
                  <c:v>57.75</c:v>
                </c:pt>
                <c:pt idx="17">
                  <c:v>47</c:v>
                </c:pt>
                <c:pt idx="18">
                  <c:v>40.75</c:v>
                </c:pt>
                <c:pt idx="19">
                  <c:v>44.5</c:v>
                </c:pt>
                <c:pt idx="20">
                  <c:v>44.25</c:v>
                </c:pt>
                <c:pt idx="21">
                  <c:v>47.25</c:v>
                </c:pt>
                <c:pt idx="22">
                  <c:v>50</c:v>
                </c:pt>
                <c:pt idx="23">
                  <c:v>56.25</c:v>
                </c:pt>
                <c:pt idx="24">
                  <c:v>62</c:v>
                </c:pt>
                <c:pt idx="25">
                  <c:v>70.75</c:v>
                </c:pt>
                <c:pt idx="26">
                  <c:v>77.25</c:v>
                </c:pt>
                <c:pt idx="27">
                  <c:v>79.75</c:v>
                </c:pt>
              </c:numCache>
            </c:numRef>
          </c:val>
          <c:smooth val="0"/>
          <c:extLst>
            <c:ext xmlns:c16="http://schemas.microsoft.com/office/drawing/2014/chart" uri="{C3380CC4-5D6E-409C-BE32-E72D297353CC}">
              <c16:uniqueId val="{00000005-FA25-4F86-A7BB-CDB454C5FCB0}"/>
            </c:ext>
          </c:extLst>
        </c:ser>
        <c:dLbls>
          <c:showLegendKey val="0"/>
          <c:showVal val="0"/>
          <c:showCatName val="0"/>
          <c:showSerName val="0"/>
          <c:showPercent val="0"/>
          <c:showBubbleSize val="0"/>
        </c:dLbls>
        <c:marker val="1"/>
        <c:smooth val="0"/>
        <c:axId val="607059936"/>
        <c:axId val="607064200"/>
      </c:lineChart>
      <c:catAx>
        <c:axId val="6070599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64200"/>
        <c:crosses val="autoZero"/>
        <c:auto val="1"/>
        <c:lblAlgn val="ctr"/>
        <c:lblOffset val="100"/>
        <c:noMultiLvlLbl val="0"/>
      </c:catAx>
      <c:valAx>
        <c:axId val="60706420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070599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w="9525" cap="flat" cmpd="sng" algn="ctr">
      <a:solidFill>
        <a:schemeClr val="tx1">
          <a:lumMod val="15000"/>
          <a:lumOff val="85000"/>
        </a:schemeClr>
      </a:solidFill>
      <a:round/>
    </a:ln>
    <a:effectLst/>
  </c:spPr>
  <c:txPr>
    <a:bodyPr/>
    <a:lstStyle/>
    <a:p>
      <a:pPr>
        <a:defRPr/>
      </a:pPr>
      <a:endParaRPr lang="en-US"/>
    </a:p>
  </c:txPr>
  <c:externalData r:id="rId3">
    <c:autoUpdate val="0"/>
  </c:externalData>
</c:chartSpace>
</file>

<file path=ppt/charts/chart7.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TSG99 - </a:t>
            </a:r>
            <a:r>
              <a:rPr lang="en-GB"/>
              <a:t>Agreed CRs per</a:t>
            </a:r>
            <a:r>
              <a:rPr lang="en-GB" baseline="0"/>
              <a:t> TSG</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agreedCRs!$B$28</c:f>
              <c:strCache>
                <c:ptCount val="1"/>
                <c:pt idx="0">
                  <c:v>CT</c:v>
                </c:pt>
              </c:strCache>
            </c:strRef>
          </c:tx>
          <c:spPr>
            <a:solidFill>
              <a:schemeClr val="accent1"/>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agreedCRs!$C$28</c:f>
              <c:numCache>
                <c:formatCode>General</c:formatCode>
                <c:ptCount val="1"/>
                <c:pt idx="0">
                  <c:v>1071</c:v>
                </c:pt>
              </c:numCache>
            </c:numRef>
          </c:val>
          <c:extLst>
            <c:ext xmlns:c16="http://schemas.microsoft.com/office/drawing/2014/chart" uri="{C3380CC4-5D6E-409C-BE32-E72D297353CC}">
              <c16:uniqueId val="{00000000-FB26-464D-B038-FD3BF8C93874}"/>
            </c:ext>
          </c:extLst>
        </c:ser>
        <c:ser>
          <c:idx val="1"/>
          <c:order val="1"/>
          <c:tx>
            <c:strRef>
              <c:f>agreedCRs!$B$29</c:f>
              <c:strCache>
                <c:ptCount val="1"/>
                <c:pt idx="0">
                  <c:v>RAN</c:v>
                </c:pt>
              </c:strCache>
            </c:strRef>
          </c:tx>
          <c:spPr>
            <a:solidFill>
              <a:schemeClr val="accent2"/>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agreedCRs!$C$29</c:f>
              <c:numCache>
                <c:formatCode>General</c:formatCode>
                <c:ptCount val="1"/>
                <c:pt idx="0">
                  <c:v>2018</c:v>
                </c:pt>
              </c:numCache>
            </c:numRef>
          </c:val>
          <c:extLst>
            <c:ext xmlns:c16="http://schemas.microsoft.com/office/drawing/2014/chart" uri="{C3380CC4-5D6E-409C-BE32-E72D297353CC}">
              <c16:uniqueId val="{00000001-FB26-464D-B038-FD3BF8C93874}"/>
            </c:ext>
          </c:extLst>
        </c:ser>
        <c:ser>
          <c:idx val="2"/>
          <c:order val="2"/>
          <c:tx>
            <c:strRef>
              <c:f>agreedCRs!$B$30</c:f>
              <c:strCache>
                <c:ptCount val="1"/>
                <c:pt idx="0">
                  <c:v>SA</c:v>
                </c:pt>
              </c:strCache>
            </c:strRef>
          </c:tx>
          <c:spPr>
            <a:solidFill>
              <a:schemeClr val="accent3"/>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agreedCRs!$C$27</c:f>
              <c:strCache>
                <c:ptCount val="1"/>
                <c:pt idx="0">
                  <c:v>Number of CRs</c:v>
                </c:pt>
              </c:strCache>
            </c:strRef>
          </c:cat>
          <c:val>
            <c:numRef>
              <c:f>agreedCRs!$C$30</c:f>
              <c:numCache>
                <c:formatCode>General</c:formatCode>
                <c:ptCount val="1"/>
                <c:pt idx="0">
                  <c:v>1035</c:v>
                </c:pt>
              </c:numCache>
            </c:numRef>
          </c:val>
          <c:extLst>
            <c:ext xmlns:c16="http://schemas.microsoft.com/office/drawing/2014/chart" uri="{C3380CC4-5D6E-409C-BE32-E72D297353CC}">
              <c16:uniqueId val="{00000002-FB26-464D-B038-FD3BF8C93874}"/>
            </c:ext>
          </c:extLst>
        </c:ser>
        <c:dLbls>
          <c:showLegendKey val="0"/>
          <c:showVal val="0"/>
          <c:showCatName val="0"/>
          <c:showSerName val="0"/>
          <c:showPercent val="0"/>
          <c:showBubbleSize val="0"/>
        </c:dLbls>
        <c:gapWidth val="219"/>
        <c:overlap val="-27"/>
        <c:axId val="782448136"/>
        <c:axId val="484477504"/>
      </c:barChart>
      <c:catAx>
        <c:axId val="782448136"/>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484477504"/>
        <c:crosses val="autoZero"/>
        <c:auto val="1"/>
        <c:lblAlgn val="ctr"/>
        <c:lblOffset val="100"/>
        <c:noMultiLvlLbl val="0"/>
      </c:catAx>
      <c:valAx>
        <c:axId val="484477504"/>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782448136"/>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8.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a:t>TSG99 - Agreed</a:t>
            </a:r>
            <a:r>
              <a:rPr lang="en-GB" baseline="0"/>
              <a:t> CRs - CT WG </a:t>
            </a:r>
            <a:endParaRPr lang="en-GB"/>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agreedCRs!$B$4</c:f>
              <c:strCache>
                <c:ptCount val="1"/>
                <c:pt idx="0">
                  <c:v>CT1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agreedCRs!$C$4</c:f>
              <c:numCache>
                <c:formatCode>General</c:formatCode>
                <c:ptCount val="1"/>
                <c:pt idx="0">
                  <c:v>383</c:v>
                </c:pt>
              </c:numCache>
            </c:numRef>
          </c:val>
          <c:extLst>
            <c:ext xmlns:c16="http://schemas.microsoft.com/office/drawing/2014/chart" uri="{C3380CC4-5D6E-409C-BE32-E72D297353CC}">
              <c16:uniqueId val="{00000000-5F66-4F38-BD66-A3A13CD4034A}"/>
            </c:ext>
          </c:extLst>
        </c:ser>
        <c:ser>
          <c:idx val="1"/>
          <c:order val="1"/>
          <c:tx>
            <c:strRef>
              <c:f>agreedCRs!$B$5</c:f>
              <c:strCache>
                <c:ptCount val="1"/>
                <c:pt idx="0">
                  <c:v>CT3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agreedCRs!$C$5</c:f>
              <c:numCache>
                <c:formatCode>General</c:formatCode>
                <c:ptCount val="1"/>
                <c:pt idx="0">
                  <c:v>403</c:v>
                </c:pt>
              </c:numCache>
            </c:numRef>
          </c:val>
          <c:extLst>
            <c:ext xmlns:c16="http://schemas.microsoft.com/office/drawing/2014/chart" uri="{C3380CC4-5D6E-409C-BE32-E72D297353CC}">
              <c16:uniqueId val="{00000001-5F66-4F38-BD66-A3A13CD4034A}"/>
            </c:ext>
          </c:extLst>
        </c:ser>
        <c:ser>
          <c:idx val="2"/>
          <c:order val="2"/>
          <c:tx>
            <c:strRef>
              <c:f>agreedCRs!$B$6</c:f>
              <c:strCache>
                <c:ptCount val="1"/>
                <c:pt idx="0">
                  <c:v>CT4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agreedCRs!$C$6</c:f>
              <c:numCache>
                <c:formatCode>General</c:formatCode>
                <c:ptCount val="1"/>
                <c:pt idx="0">
                  <c:v>258</c:v>
                </c:pt>
              </c:numCache>
            </c:numRef>
          </c:val>
          <c:extLst>
            <c:ext xmlns:c16="http://schemas.microsoft.com/office/drawing/2014/chart" uri="{C3380CC4-5D6E-409C-BE32-E72D297353CC}">
              <c16:uniqueId val="{00000002-5F66-4F38-BD66-A3A13CD4034A}"/>
            </c:ext>
          </c:extLst>
        </c:ser>
        <c:ser>
          <c:idx val="3"/>
          <c:order val="3"/>
          <c:tx>
            <c:strRef>
              <c:f>agreedCRs!$B$7</c:f>
              <c:strCache>
                <c:ptCount val="1"/>
                <c:pt idx="0">
                  <c:v>CT6</c:v>
                </c:pt>
              </c:strCache>
            </c:strRef>
          </c:tx>
          <c:spPr>
            <a:solidFill>
              <a:srgbClr val="00B0F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agreedCRs!$C$3</c:f>
              <c:strCache>
                <c:ptCount val="1"/>
                <c:pt idx="0">
                  <c:v>Number of CRs</c:v>
                </c:pt>
              </c:strCache>
            </c:strRef>
          </c:cat>
          <c:val>
            <c:numRef>
              <c:f>agreedCRs!$C$7</c:f>
              <c:numCache>
                <c:formatCode>General</c:formatCode>
                <c:ptCount val="1"/>
                <c:pt idx="0">
                  <c:v>27</c:v>
                </c:pt>
              </c:numCache>
            </c:numRef>
          </c:val>
          <c:extLst>
            <c:ext xmlns:c16="http://schemas.microsoft.com/office/drawing/2014/chart" uri="{C3380CC4-5D6E-409C-BE32-E72D297353CC}">
              <c16:uniqueId val="{00000003-5F66-4F38-BD66-A3A13CD4034A}"/>
            </c:ext>
          </c:extLst>
        </c:ser>
        <c:dLbls>
          <c:showLegendKey val="0"/>
          <c:showVal val="0"/>
          <c:showCatName val="0"/>
          <c:showSerName val="0"/>
          <c:showPercent val="0"/>
          <c:showBubbleSize val="0"/>
        </c:dLbls>
        <c:gapWidth val="219"/>
        <c:overlap val="-27"/>
        <c:axId val="672689112"/>
        <c:axId val="672691080"/>
      </c:barChart>
      <c:catAx>
        <c:axId val="6726891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91080"/>
        <c:crosses val="autoZero"/>
        <c:auto val="1"/>
        <c:lblAlgn val="ctr"/>
        <c:lblOffset val="100"/>
        <c:noMultiLvlLbl val="0"/>
      </c:catAx>
      <c:valAx>
        <c:axId val="67269108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6891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hart9.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r>
              <a:rPr lang="en-GB" sz="1400" b="0" i="0" u="none" strike="noStrike" baseline="0">
                <a:effectLst/>
              </a:rPr>
              <a:t>TSG99 - </a:t>
            </a:r>
            <a:r>
              <a:rPr lang="en-GB"/>
              <a:t>Agreed CRs - RAN WGs</a:t>
            </a:r>
          </a:p>
        </c:rich>
      </c:tx>
      <c:overlay val="0"/>
      <c:spPr>
        <a:noFill/>
        <a:ln>
          <a:noFill/>
        </a:ln>
        <a:effectLst/>
      </c:spPr>
      <c:txPr>
        <a:bodyPr rot="0" spcFirstLastPara="1" vertOverflow="ellipsis" vert="horz" wrap="square" anchor="ctr" anchorCtr="1"/>
        <a:lstStyle/>
        <a:p>
          <a:pPr>
            <a:defRPr sz="1400" b="0" i="0" u="none" strike="noStrike" kern="1200" spc="0" baseline="0">
              <a:solidFill>
                <a:schemeClr val="tx1">
                  <a:lumMod val="65000"/>
                  <a:lumOff val="35000"/>
                </a:schemeClr>
              </a:solidFill>
              <a:latin typeface="+mn-lt"/>
              <a:ea typeface="+mn-ea"/>
              <a:cs typeface="+mn-cs"/>
            </a:defRPr>
          </a:pPr>
          <a:endParaRPr lang="en-US"/>
        </a:p>
      </c:txPr>
    </c:title>
    <c:autoTitleDeleted val="0"/>
    <c:plotArea>
      <c:layout/>
      <c:barChart>
        <c:barDir val="col"/>
        <c:grouping val="clustered"/>
        <c:varyColors val="0"/>
        <c:ser>
          <c:idx val="0"/>
          <c:order val="0"/>
          <c:tx>
            <c:strRef>
              <c:f>agreedCRs!$B$10</c:f>
              <c:strCache>
                <c:ptCount val="1"/>
                <c:pt idx="0">
                  <c:v>RAN1</c:v>
                </c:pt>
              </c:strCache>
            </c:strRef>
          </c:tx>
          <c:spPr>
            <a:solidFill>
              <a:schemeClr val="accent4">
                <a:lumMod val="50000"/>
              </a:schemeClr>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agreedCRs!$C$10</c:f>
              <c:numCache>
                <c:formatCode>General</c:formatCode>
                <c:ptCount val="1"/>
                <c:pt idx="0">
                  <c:v>61</c:v>
                </c:pt>
              </c:numCache>
            </c:numRef>
          </c:val>
          <c:extLst>
            <c:ext xmlns:c16="http://schemas.microsoft.com/office/drawing/2014/chart" uri="{C3380CC4-5D6E-409C-BE32-E72D297353CC}">
              <c16:uniqueId val="{00000000-E585-4246-AA37-D910D168679C}"/>
            </c:ext>
          </c:extLst>
        </c:ser>
        <c:ser>
          <c:idx val="1"/>
          <c:order val="1"/>
          <c:tx>
            <c:strRef>
              <c:f>agreedCRs!$B$11</c:f>
              <c:strCache>
                <c:ptCount val="1"/>
                <c:pt idx="0">
                  <c:v>RAN2</c:v>
                </c:pt>
              </c:strCache>
            </c:strRef>
          </c:tx>
          <c:spPr>
            <a:solidFill>
              <a:srgbClr val="FF00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agreedCRs!$C$11</c:f>
              <c:numCache>
                <c:formatCode>General</c:formatCode>
                <c:ptCount val="1"/>
                <c:pt idx="0">
                  <c:v>166</c:v>
                </c:pt>
              </c:numCache>
            </c:numRef>
          </c:val>
          <c:extLst>
            <c:ext xmlns:c16="http://schemas.microsoft.com/office/drawing/2014/chart" uri="{C3380CC4-5D6E-409C-BE32-E72D297353CC}">
              <c16:uniqueId val="{00000001-E585-4246-AA37-D910D168679C}"/>
            </c:ext>
          </c:extLst>
        </c:ser>
        <c:ser>
          <c:idx val="2"/>
          <c:order val="2"/>
          <c:tx>
            <c:strRef>
              <c:f>agreedCRs!$B$12</c:f>
              <c:strCache>
                <c:ptCount val="1"/>
                <c:pt idx="0">
                  <c:v>RAN3</c:v>
                </c:pt>
              </c:strCache>
            </c:strRef>
          </c:tx>
          <c:spPr>
            <a:solidFill>
              <a:srgbClr val="FF99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agreedCRs!$C$12</c:f>
              <c:numCache>
                <c:formatCode>General</c:formatCode>
                <c:ptCount val="1"/>
                <c:pt idx="0">
                  <c:v>83</c:v>
                </c:pt>
              </c:numCache>
            </c:numRef>
          </c:val>
          <c:extLst>
            <c:ext xmlns:c16="http://schemas.microsoft.com/office/drawing/2014/chart" uri="{C3380CC4-5D6E-409C-BE32-E72D297353CC}">
              <c16:uniqueId val="{00000002-E585-4246-AA37-D910D168679C}"/>
            </c:ext>
          </c:extLst>
        </c:ser>
        <c:ser>
          <c:idx val="3"/>
          <c:order val="3"/>
          <c:tx>
            <c:strRef>
              <c:f>agreedCRs!$B$13</c:f>
              <c:strCache>
                <c:ptCount val="1"/>
                <c:pt idx="0">
                  <c:v>RAN4</c:v>
                </c:pt>
              </c:strCache>
            </c:strRef>
          </c:tx>
          <c:spPr>
            <a:solidFill>
              <a:srgbClr val="FFFF0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agreedCRs!$C$13</c:f>
              <c:numCache>
                <c:formatCode>General</c:formatCode>
                <c:ptCount val="1"/>
                <c:pt idx="0">
                  <c:v>717</c:v>
                </c:pt>
              </c:numCache>
            </c:numRef>
          </c:val>
          <c:extLst>
            <c:ext xmlns:c16="http://schemas.microsoft.com/office/drawing/2014/chart" uri="{C3380CC4-5D6E-409C-BE32-E72D297353CC}">
              <c16:uniqueId val="{00000003-E585-4246-AA37-D910D168679C}"/>
            </c:ext>
          </c:extLst>
        </c:ser>
        <c:ser>
          <c:idx val="4"/>
          <c:order val="4"/>
          <c:tx>
            <c:strRef>
              <c:f>agreedCRs!$B$14</c:f>
              <c:strCache>
                <c:ptCount val="1"/>
                <c:pt idx="0">
                  <c:v>RAN5</c:v>
                </c:pt>
              </c:strCache>
            </c:strRef>
          </c:tx>
          <c:spPr>
            <a:solidFill>
              <a:srgbClr val="00B050"/>
            </a:solidFill>
            <a:ln>
              <a:noFill/>
            </a:ln>
            <a:effectLst/>
          </c:spPr>
          <c:invertIfNegative val="0"/>
          <c:dLbls>
            <c:spPr>
              <a:noFill/>
              <a:ln>
                <a:noFill/>
              </a:ln>
              <a:effectLst/>
            </c:spPr>
            <c:txPr>
              <a:bodyPr rot="0" spcFirstLastPara="1" vertOverflow="ellipsis" vert="horz" wrap="square" lIns="38100" tIns="19050" rIns="38100" bIns="19050" anchor="ctr" anchorCtr="1">
                <a:spAutoFit/>
              </a:bodyPr>
              <a:lstStyle/>
              <a:p>
                <a:pPr>
                  <a:defRPr sz="900" b="0" i="0" u="none" strike="noStrike" kern="1200" baseline="0">
                    <a:solidFill>
                      <a:schemeClr val="tx1">
                        <a:lumMod val="75000"/>
                        <a:lumOff val="25000"/>
                      </a:schemeClr>
                    </a:solidFill>
                    <a:latin typeface="+mn-lt"/>
                    <a:ea typeface="+mn-ea"/>
                    <a:cs typeface="+mn-cs"/>
                  </a:defRPr>
                </a:pPr>
                <a:endParaRPr lang="en-US"/>
              </a:p>
            </c:txPr>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agreedCRs!$C$9</c:f>
              <c:strCache>
                <c:ptCount val="1"/>
                <c:pt idx="0">
                  <c:v>Number of CRs</c:v>
                </c:pt>
              </c:strCache>
            </c:strRef>
          </c:cat>
          <c:val>
            <c:numRef>
              <c:f>agreedCRs!$C$14</c:f>
              <c:numCache>
                <c:formatCode>General</c:formatCode>
                <c:ptCount val="1"/>
                <c:pt idx="0">
                  <c:v>991</c:v>
                </c:pt>
              </c:numCache>
            </c:numRef>
          </c:val>
          <c:extLst>
            <c:ext xmlns:c16="http://schemas.microsoft.com/office/drawing/2014/chart" uri="{C3380CC4-5D6E-409C-BE32-E72D297353CC}">
              <c16:uniqueId val="{00000004-E585-4246-AA37-D910D168679C}"/>
            </c:ext>
          </c:extLst>
        </c:ser>
        <c:dLbls>
          <c:showLegendKey val="0"/>
          <c:showVal val="0"/>
          <c:showCatName val="0"/>
          <c:showSerName val="0"/>
          <c:showPercent val="0"/>
          <c:showBubbleSize val="0"/>
        </c:dLbls>
        <c:gapWidth val="219"/>
        <c:overlap val="-27"/>
        <c:axId val="672725848"/>
        <c:axId val="672733720"/>
      </c:barChart>
      <c:catAx>
        <c:axId val="672725848"/>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33720"/>
        <c:crosses val="autoZero"/>
        <c:auto val="1"/>
        <c:lblAlgn val="ctr"/>
        <c:lblOffset val="100"/>
        <c:noMultiLvlLbl val="0"/>
      </c:catAx>
      <c:valAx>
        <c:axId val="672733720"/>
        <c:scaling>
          <c:orientation val="minMax"/>
        </c:scaling>
        <c:delete val="0"/>
        <c:axPos val="l"/>
        <c:majorGridlines>
          <c:spPr>
            <a:ln w="9525" cap="flat" cmpd="sng" algn="ctr">
              <a:solidFill>
                <a:schemeClr val="tx1">
                  <a:lumMod val="15000"/>
                  <a:lumOff val="85000"/>
                </a:schemeClr>
              </a:solidFill>
              <a:round/>
            </a:ln>
            <a:effectLst/>
          </c:spPr>
        </c:majorGridlines>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crossAx val="672725848"/>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900" b="0" i="0" u="none" strike="noStrike" kern="1200" baseline="0">
              <a:solidFill>
                <a:schemeClr val="tx1">
                  <a:lumMod val="65000"/>
                  <a:lumOff val="35000"/>
                </a:schemeClr>
              </a:solidFill>
              <a:latin typeface="+mn-lt"/>
              <a:ea typeface="+mn-ea"/>
              <a:cs typeface="+mn-cs"/>
            </a:defRPr>
          </a:pPr>
          <a:endParaRPr lang="en-US"/>
        </a:p>
      </c:txPr>
    </c:legend>
    <c:plotVisOnly val="1"/>
    <c:dispBlanksAs val="gap"/>
    <c:showDLblsOverMax val="0"/>
  </c:chart>
  <c:spPr>
    <a:noFill/>
    <a:ln>
      <a:noFill/>
    </a:ln>
    <a:effectLst/>
  </c:spPr>
  <c:txPr>
    <a:bodyPr/>
    <a:lstStyle/>
    <a:p>
      <a:pPr>
        <a:defRPr/>
      </a:pPr>
      <a:endParaRPr lang="en-US"/>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0.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1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3.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4.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5.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6.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7.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8.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9.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34">
  <cs:axisTitle>
    <cs:lnRef idx="0"/>
    <cs:fillRef idx="0"/>
    <cs:effectRef idx="0"/>
    <cs:fontRef idx="minor">
      <a:schemeClr val="dk1">
        <a:lumMod val="65000"/>
        <a:lumOff val="35000"/>
      </a:schemeClr>
    </cs:fontRef>
    <cs:defRPr sz="900" kern="1200"/>
  </cs:axisTitle>
  <cs:category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1000" kern="1200"/>
  </cs:categoryAxis>
  <cs:chartArea>
    <cs:lnRef idx="0"/>
    <cs:fillRef idx="0"/>
    <cs:effectRef idx="0"/>
    <cs:fontRef idx="minor">
      <a:schemeClr val="dk1"/>
    </cs:fontRef>
    <cs:spPr>
      <a:solidFill>
        <a:schemeClr val="lt1"/>
      </a:solidFill>
      <a:ln w="9525" cap="flat" cmpd="sng" algn="ctr">
        <a:solidFill>
          <a:schemeClr val="dk1">
            <a:lumMod val="15000"/>
            <a:lumOff val="85000"/>
          </a:schemeClr>
        </a:solidFill>
        <a:round/>
      </a:ln>
    </cs:spPr>
    <cs:defRPr sz="900" kern="1200"/>
  </cs:chartArea>
  <cs:dataLabel>
    <cs:lnRef idx="0"/>
    <cs:fillRef idx="0"/>
    <cs:effectRef idx="0"/>
    <cs:fontRef idx="minor">
      <cs:styleClr val="auto"/>
    </cs:fontRef>
    <cs:spPr/>
    <cs:defRPr sz="900" b="1" i="0" u="none" strike="noStrike" kern="1200" baseline="0"/>
  </cs:dataLabel>
  <cs:dataLabelCallout>
    <cs:lnRef idx="0"/>
    <cs:fillRef idx="0"/>
    <cs:effectRef idx="0"/>
    <cs:fontRef idx="minor">
      <a:schemeClr val="dk1">
        <a:lumMod val="65000"/>
        <a:lumOff val="35000"/>
      </a:schemeClr>
    </cs:fontRef>
    <cs:spPr>
      <a:solidFill>
        <a:schemeClr val="lt1"/>
      </a:solidFill>
      <a:ln w="9575">
        <a:solidFill>
          <a:schemeClr val="lt1">
            <a:lumMod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solidFill>
    </cs:spPr>
  </cs:dataPoint>
  <cs:dataPoint3D>
    <cs:lnRef idx="0"/>
    <cs:fillRef idx="0">
      <cs:styleClr val="auto"/>
    </cs:fillRef>
    <cs:effectRef idx="0"/>
    <cs:fontRef idx="minor">
      <a:schemeClr val="dk1"/>
    </cs:fontRef>
    <cs:spPr>
      <a:solidFill>
        <a:schemeClr val="phClr"/>
      </a:solidFill>
    </cs:spPr>
  </cs:dataPoint3D>
  <cs:dataPointLine>
    <cs:lnRef idx="0">
      <cs:styleClr val="auto"/>
    </cs:lnRef>
    <cs:fillRef idx="0"/>
    <cs:effectRef idx="0"/>
    <cs:fontRef idx="minor">
      <a:schemeClr val="dk1"/>
    </cs:fontRef>
    <cs:spPr>
      <a:ln w="19050" cap="rnd" cmpd="sng" algn="ctr">
        <a:solidFill>
          <a:schemeClr val="phClr">
            <a:shade val="95000"/>
            <a:satMod val="105000"/>
          </a:schemeClr>
        </a:solidFill>
        <a:round/>
      </a:ln>
    </cs:spPr>
  </cs:dataPointLine>
  <cs:dataPointMarker>
    <cs:lnRef idx="0"/>
    <cs:fillRef idx="0"/>
    <cs:effectRef idx="0"/>
    <cs:fontRef idx="minor">
      <a:schemeClr val="dk1"/>
    </cs:fontRef>
    <cs:spPr>
      <a:solidFill>
        <a:schemeClr val="lt1"/>
      </a:solidFill>
    </cs:spPr>
  </cs:dataPointMarker>
  <cs:dataPointMarkerLayout symbol="circle" size="17"/>
  <cs:dataPointWireframe>
    <cs:lnRef idx="0">
      <cs:styleClr val="auto"/>
    </cs:lnRef>
    <cs:fillRef idx="1"/>
    <cs:effectRef idx="0"/>
    <cs:fontRef idx="minor">
      <a:schemeClr val="dk1"/>
    </cs:fontRef>
    <cs:spPr>
      <a:ln w="9525">
        <a:solidFill>
          <a:schemeClr val="phClr"/>
        </a:solidFill>
      </a:ln>
    </cs:spPr>
  </cs:dataPointWireframe>
  <cs:dataTable>
    <cs:lnRef idx="0"/>
    <cs:fillRef idx="0"/>
    <cs:effectRef idx="0"/>
    <cs:fontRef idx="minor">
      <a:schemeClr val="dk1">
        <a:lumMod val="65000"/>
        <a:lumOff val="35000"/>
      </a:schemeClr>
    </cs:fontRef>
    <cs:spPr>
      <a:ln w="9525">
        <a:solidFill>
          <a:schemeClr val="dk1">
            <a:lumMod val="15000"/>
            <a:lumOff val="85000"/>
          </a:schemeClr>
        </a:solidFill>
      </a:ln>
    </cs:spPr>
    <cs:defRPr sz="900" kern="1200"/>
  </cs:dataTable>
  <cs:downBar>
    <cs:lnRef idx="0"/>
    <cs:fillRef idx="0"/>
    <cs:effectRef idx="0"/>
    <cs:fontRef idx="minor">
      <a:schemeClr val="dk1"/>
    </cs:fontRef>
    <cs:spPr>
      <a:solidFill>
        <a:schemeClr val="dk1">
          <a:lumMod val="75000"/>
          <a:lumOff val="25000"/>
        </a:schemeClr>
      </a:solidFill>
      <a:ln w="9525">
        <a:solidFill>
          <a:schemeClr val="dk1">
            <a:lumMod val="50000"/>
            <a:lumOff val="50000"/>
          </a:schemeClr>
        </a:solidFill>
      </a:ln>
    </cs:spPr>
  </cs:downBar>
  <cs:dropLine>
    <cs:lnRef idx="0"/>
    <cs:fillRef idx="0"/>
    <cs:effectRef idx="0"/>
    <cs:fontRef idx="minor">
      <a:schemeClr val="dk1"/>
    </cs:fontRef>
    <cs:spPr>
      <a:ln w="9525">
        <a:solidFill>
          <a:schemeClr val="dk1">
            <a:lumMod val="35000"/>
            <a:lumOff val="65000"/>
          </a:schemeClr>
        </a:solidFill>
      </a:ln>
    </cs:spPr>
  </cs:dropLine>
  <cs:errorBar>
    <cs:lnRef idx="0"/>
    <cs:fillRef idx="0"/>
    <cs:effectRef idx="0"/>
    <cs:fontRef idx="minor">
      <a:schemeClr val="dk1"/>
    </cs:fontRef>
    <cs:spPr>
      <a:ln w="9525">
        <a:solidFill>
          <a:schemeClr val="dk1">
            <a:lumMod val="50000"/>
            <a:lumOff val="50000"/>
          </a:schemeClr>
        </a:solidFill>
      </a:ln>
    </cs:spPr>
  </cs:errorBar>
  <cs:floor>
    <cs:lnRef idx="0"/>
    <cs:fillRef idx="0"/>
    <cs:effectRef idx="0"/>
    <cs:fontRef idx="minor">
      <a:schemeClr val="dk1"/>
    </cs:fontRef>
  </cs:floor>
  <cs:gridlineMajor>
    <cs:lnRef idx="0"/>
    <cs:fillRef idx="0"/>
    <cs:effectRef idx="0"/>
    <cs:fontRef idx="minor">
      <a:schemeClr val="dk1"/>
    </cs:fontRef>
    <cs:spPr>
      <a:ln>
        <a:solidFill>
          <a:schemeClr val="dk1">
            <a:lumMod val="15000"/>
            <a:lumOff val="85000"/>
          </a:schemeClr>
        </a:solidFill>
      </a:ln>
    </cs:spPr>
  </cs:gridlineMajor>
  <cs:gridlineMinor>
    <cs:lnRef idx="0"/>
    <cs:fillRef idx="0"/>
    <cs:effectRef idx="0"/>
    <cs:fontRef idx="minor">
      <a:schemeClr val="dk1"/>
    </cs:fontRef>
    <cs:spPr>
      <a:ln>
        <a:solidFill>
          <a:schemeClr val="dk1">
            <a:lumMod val="5000"/>
            <a:lumOff val="95000"/>
          </a:schemeClr>
        </a:solidFill>
      </a:ln>
    </cs:spPr>
  </cs:gridlineMinor>
  <cs:hiLoLine>
    <cs:lnRef idx="0"/>
    <cs:fillRef idx="0"/>
    <cs:effectRef idx="0"/>
    <cs:fontRef idx="minor">
      <a:schemeClr val="dk1"/>
    </cs:fontRef>
    <cs:spPr>
      <a:ln w="9525">
        <a:solidFill>
          <a:schemeClr val="dk1">
            <a:lumMod val="35000"/>
            <a:lumOff val="65000"/>
          </a:schemeClr>
        </a:solidFill>
      </a:ln>
    </cs:spPr>
  </cs:hiLoLine>
  <cs:leaderLine>
    <cs:lnRef idx="0"/>
    <cs:fillRef idx="0"/>
    <cs:effectRef idx="0"/>
    <cs:fontRef idx="minor">
      <a:schemeClr val="dk1"/>
    </cs:fontRef>
    <cs:spPr>
      <a:ln w="9525">
        <a:solidFill>
          <a:schemeClr val="dk1">
            <a:lumMod val="35000"/>
            <a:lumOff val="65000"/>
          </a:schemeClr>
        </a:solidFill>
      </a:ln>
    </cs:spPr>
  </cs:leaderLine>
  <cs:legend>
    <cs:lnRef idx="0"/>
    <cs:fillRef idx="0"/>
    <cs:effectRef idx="0"/>
    <cs:fontRef idx="minor">
      <a:schemeClr val="dk1">
        <a:lumMod val="65000"/>
        <a:lumOff val="35000"/>
      </a:schemeClr>
    </cs:fontRef>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65000"/>
        <a:lumOff val="35000"/>
      </a:schemeClr>
    </cs:fontRef>
    <cs:spPr>
      <a:ln w="9525" cap="flat" cmpd="sng" algn="ctr">
        <a:solidFill>
          <a:schemeClr val="dk1">
            <a:lumMod val="15000"/>
            <a:lumOff val="85000"/>
          </a:schemeClr>
        </a:solidFill>
        <a:round/>
      </a:ln>
    </cs:spPr>
    <cs:defRPr sz="900" kern="1200"/>
  </cs:seriesAxis>
  <cs:seriesLine>
    <cs:lnRef idx="0"/>
    <cs:fillRef idx="0"/>
    <cs:effectRef idx="0"/>
    <cs:fontRef idx="minor">
      <a:schemeClr val="dk1"/>
    </cs:fontRef>
    <cs:spPr>
      <a:ln w="9525">
        <a:solidFill>
          <a:schemeClr val="dk1">
            <a:lumMod val="35000"/>
            <a:lumOff val="65000"/>
          </a:schemeClr>
        </a:solidFill>
      </a:ln>
    </cs:spPr>
  </cs:seriesLine>
  <cs:title>
    <cs:lnRef idx="0"/>
    <cs:fillRef idx="0"/>
    <cs:effectRef idx="0"/>
    <cs:fontRef idx="minor">
      <a:schemeClr val="dk1"/>
    </cs:fontRef>
    <cs:defRPr sz="1440" b="0" kern="1200" cap="all" spc="0" baseline="0">
      <a:gradFill>
        <a:gsLst>
          <a:gs pos="0">
            <a:schemeClr val="dk1">
              <a:lumMod val="50000"/>
              <a:lumOff val="50000"/>
            </a:schemeClr>
          </a:gs>
          <a:gs pos="100000">
            <a:schemeClr val="dk1">
              <a:lumMod val="85000"/>
              <a:lumOff val="15000"/>
            </a:schemeClr>
          </a:gs>
        </a:gsLst>
        <a:lin ang="5400000" scaled="0"/>
      </a:gradFill>
    </cs:defRPr>
  </cs:title>
  <cs:trendline>
    <cs:lnRef idx="0">
      <cs:styleClr val="auto"/>
    </cs:lnRef>
    <cs:fillRef idx="0"/>
    <cs:effectRef idx="0"/>
    <cs:fontRef idx="minor">
      <a:schemeClr val="dk1"/>
    </cs:fontRef>
    <cs:spPr>
      <a:ln w="9525" cap="rnd">
        <a:solidFill>
          <a:schemeClr val="phClr"/>
        </a:solidFill>
      </a:ln>
    </cs:spPr>
  </cs:trendline>
  <cs:trendlineLabel>
    <cs:lnRef idx="0"/>
    <cs:fillRef idx="0"/>
    <cs:effectRef idx="0"/>
    <cs:fontRef idx="minor">
      <a:schemeClr val="dk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dk1">
            <a:lumMod val="50000"/>
            <a:lumOff val="50000"/>
          </a:schemeClr>
        </a:solidFill>
      </a:ln>
    </cs:spPr>
  </cs:upBar>
  <cs:valueAxis>
    <cs:lnRef idx="0"/>
    <cs:fillRef idx="0"/>
    <cs:effectRef idx="0"/>
    <cs:fontRef idx="minor">
      <a:schemeClr val="dk1">
        <a:lumMod val="65000"/>
        <a:lumOff val="35000"/>
      </a:schemeClr>
    </cs:fontRef>
    <cs:defRPr sz="900" kern="1200"/>
  </cs:valueAxis>
  <cs:wall>
    <cs:lnRef idx="0"/>
    <cs:fillRef idx="0"/>
    <cs:effectRef idx="0"/>
    <cs:fontRef idx="minor">
      <a:schemeClr val="dk1"/>
    </cs:fontRef>
  </cs:wall>
</cs:chartStyle>
</file>

<file path=ppt/charts/style10.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1.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2.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13.xml><?xml version="1.0" encoding="utf-8"?>
<cs:chartStyle xmlns:cs="http://schemas.microsoft.com/office/drawing/2012/chartStyle" xmlns:a="http://schemas.openxmlformats.org/drawingml/2006/main" id="344">
  <cs:axisTitle>
    <cs:lnRef idx="0"/>
    <cs:fillRef idx="0"/>
    <cs:effectRef idx="0"/>
    <cs:fontRef idx="minor">
      <a:schemeClr val="tx1">
        <a:lumMod val="65000"/>
        <a:lumOff val="35000"/>
      </a:schemeClr>
    </cs:fontRef>
    <cs:defRPr sz="900" kern="1200"/>
  </cs:axisTitle>
  <cs:category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2"/>
    </cs:fontRef>
    <cs:spPr>
      <a:solidFill>
        <a:schemeClr val="bg1"/>
      </a:solidFill>
      <a:ln w="9525" cap="flat" cmpd="sng" algn="ctr">
        <a:solidFill>
          <a:schemeClr val="tx1">
            <a:lumMod val="15000"/>
            <a:lumOff val="85000"/>
          </a:schemeClr>
        </a:solidFill>
        <a:round/>
      </a:ln>
    </cs:spPr>
    <cs:defRPr sz="9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3">
      <cs:styleClr val="auto"/>
    </cs:fillRef>
    <cs:effectRef idx="3"/>
    <cs:fontRef idx="minor">
      <a:schemeClr val="tx1"/>
    </cs:fontRef>
  </cs:dataPoint>
  <cs:dataPoint3D>
    <cs:lnRef idx="0"/>
    <cs:fillRef idx="3">
      <cs:styleClr val="auto"/>
    </cs:fillRef>
    <cs:effectRef idx="3"/>
    <cs:fontRef idx="minor">
      <a:schemeClr val="tx1"/>
    </cs:fontRef>
  </cs:dataPoint3D>
  <cs:dataPointLine>
    <cs:lnRef idx="0">
      <cs:styleClr val="auto"/>
    </cs:lnRef>
    <cs:fillRef idx="3"/>
    <cs:effectRef idx="3"/>
    <cs:fontRef idx="minor">
      <a:schemeClr val="tx1"/>
    </cs:fontRef>
    <cs:spPr>
      <a:ln w="34925" cap="rnd">
        <a:solidFill>
          <a:schemeClr val="phClr"/>
        </a:solidFill>
        <a:round/>
      </a:ln>
    </cs:spPr>
  </cs:dataPointLine>
  <cs:dataPointMarker>
    <cs:lnRef idx="0">
      <cs:styleClr val="auto"/>
    </cs:lnRef>
    <cs:fillRef idx="3">
      <cs:styleClr val="auto"/>
    </cs:fillRef>
    <cs:effectRef idx="3"/>
    <cs:fontRef idx="minor">
      <a:schemeClr val="tx1"/>
    </cs:fontRef>
    <cs:spPr>
      <a:ln w="9525">
        <a:solidFill>
          <a:schemeClr val="phClr"/>
        </a:solidFill>
        <a:round/>
      </a:ln>
    </cs:spPr>
  </cs:dataPointMarker>
  <cs:dataPointMarkerLayout symbol="circle" size="6"/>
  <cs:dataPointWireframe>
    <cs:lnRef idx="0">
      <cs:styleClr val="auto"/>
    </cs:lnRef>
    <cs:fillRef idx="3"/>
    <cs:effectRef idx="3"/>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lt1"/>
    </cs:fontRef>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cs:lnRef idx="0"/>
    <cs:fillRef idx="0"/>
    <cs:effectRef idx="0"/>
    <cs:fontRef idx="minor">
      <a:schemeClr val="lt1"/>
    </cs:fontRef>
  </cs:plotArea>
  <cs:plotArea3D>
    <cs:lnRef idx="0"/>
    <cs:fillRef idx="0"/>
    <cs:effectRef idx="0"/>
    <cs:fontRef idx="minor">
      <a:schemeClr val="lt1"/>
    </cs:fontRef>
  </cs:plotArea3D>
  <cs:seriesAxis>
    <cs:lnRef idx="0"/>
    <cs:fillRef idx="0"/>
    <cs:effectRef idx="0"/>
    <cs:fontRef idx="minor">
      <a:schemeClr val="tx1">
        <a:lumMod val="65000"/>
        <a:lumOff val="35000"/>
      </a:schemeClr>
    </cs:fontRef>
    <cs:spPr>
      <a:ln w="12700" cap="flat" cmpd="sng" algn="ctr">
        <a:solidFill>
          <a:schemeClr val="tx1">
            <a:lumMod val="15000"/>
            <a:lumOff val="85000"/>
          </a:schemeClr>
        </a:solidFill>
        <a:round/>
      </a:ln>
    </cs:spPr>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600" b="1" kern="1200" baseline="0"/>
  </cs:title>
  <cs:trendline>
    <cs:lnRef idx="0">
      <cs:styleClr val="auto"/>
    </cs:lnRef>
    <cs:fillRef idx="0"/>
    <cs:effectRef idx="0"/>
    <cs:fontRef idx="minor">
      <a:schemeClr val="lt1"/>
    </cs:fontRef>
    <cs:spPr>
      <a:ln w="19050" cap="rnd">
        <a:solidFill>
          <a:schemeClr val="phClr"/>
        </a:solidFill>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lt1"/>
    </cs:fontRef>
  </cs:wall>
</cs:chartStyle>
</file>

<file path=ppt/charts/style14.xml><?xml version="1.0" encoding="utf-8"?>
<cs:chartStyle xmlns:cs="http://schemas.microsoft.com/office/drawing/2012/chartStyle" xmlns:a="http://schemas.openxmlformats.org/drawingml/2006/main" id="205">
  <cs:axisTitle>
    <cs:lnRef idx="0"/>
    <cs:fillRef idx="0"/>
    <cs:effectRef idx="0"/>
    <cs:fontRef idx="minor">
      <a:schemeClr val="dk1">
        <a:lumMod val="75000"/>
        <a:lumOff val="25000"/>
      </a:schemeClr>
    </cs:fontRef>
    <cs:defRPr sz="900" b="1" kern="1200"/>
  </cs:axisTitle>
  <cs:categoryAxis>
    <cs:lnRef idx="0"/>
    <cs:fillRef idx="0"/>
    <cs:effectRef idx="0"/>
    <cs:fontRef idx="minor">
      <a:schemeClr val="dk1">
        <a:lumMod val="75000"/>
        <a:lumOff val="25000"/>
      </a:schemeClr>
    </cs:fontRef>
    <cs:spPr>
      <a:ln w="19050" cap="flat" cmpd="sng" algn="ctr">
        <a:solidFill>
          <a:schemeClr val="dk1">
            <a:lumMod val="75000"/>
            <a:lumOff val="25000"/>
          </a:schemeClr>
        </a:solidFill>
        <a:round/>
      </a:ln>
    </cs:spPr>
    <cs:defRPr sz="900" kern="1200" cap="all" baseline="0"/>
  </cs:categoryAxis>
  <cs:chartArea>
    <cs:lnRef idx="0"/>
    <cs:fillRef idx="0"/>
    <cs:effectRef idx="0"/>
    <cs:fontRef idx="minor">
      <a:schemeClr val="dk1"/>
    </cs:fontRef>
    <cs:spPr>
      <a:gradFill flip="none" rotWithShape="1">
        <a:gsLst>
          <a:gs pos="0">
            <a:schemeClr val="lt1"/>
          </a:gs>
          <a:gs pos="39000">
            <a:schemeClr val="lt1"/>
          </a:gs>
          <a:gs pos="100000">
            <a:schemeClr val="lt1">
              <a:lumMod val="75000"/>
            </a:schemeClr>
          </a:gs>
        </a:gsLst>
        <a:path path="circle">
          <a:fillToRect l="50000" t="-80000" r="50000" b="180000"/>
        </a:path>
        <a:tileRect/>
      </a:gradFill>
      <a:ln w="9525" cap="flat" cmpd="sng" algn="ctr">
        <a:solidFill>
          <a:schemeClr val="dk1">
            <a:lumMod val="25000"/>
            <a:lumOff val="75000"/>
          </a:schemeClr>
        </a:solidFill>
        <a:round/>
      </a:ln>
    </cs:spPr>
    <cs:defRPr sz="900" kern="1200"/>
  </cs:chartArea>
  <cs:dataLabel>
    <cs:lnRef idx="0"/>
    <cs:fillRef idx="0"/>
    <cs:effectRef idx="0"/>
    <cs:fontRef idx="minor">
      <a:schemeClr val="lt1"/>
    </cs:fontRef>
    <cs:defRPr sz="900" b="1" i="0" u="none" strike="noStrike" kern="1200" baseline="0"/>
  </cs:dataLabel>
  <cs:dataLabelCallout>
    <cs:lnRef idx="0"/>
    <cs:fillRef idx="0"/>
    <cs:effectRef idx="0"/>
    <cs:fontRef idx="minor">
      <a:schemeClr val="lt1"/>
    </cs:fontRef>
    <cs:spPr>
      <a:solidFill>
        <a:schemeClr val="dk1">
          <a:lumMod val="65000"/>
          <a:lumOff val="35000"/>
          <a:alpha val="75000"/>
        </a:schemeClr>
      </a:solidFill>
    </cs:spPr>
    <cs:defRPr sz="900" b="1" kern="1200"/>
    <cs:bodyPr rot="0" spcFirstLastPara="1" vertOverflow="clip" horzOverflow="clip" vert="horz" wrap="square" lIns="36576" tIns="18288" rIns="36576" bIns="18288" anchor="ctr" anchorCtr="1">
      <a:spAutoFit/>
    </cs:bodyPr>
  </cs:dataLabelCallout>
  <cs:dataPoint>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
  <cs:dataPoint3D>
    <cs:lnRef idx="0"/>
    <cs:fillRef idx="0">
      <cs:styleClr val="auto"/>
    </cs:fillRef>
    <cs:effectRef idx="0"/>
    <cs:fontRef idx="minor">
      <a:schemeClr val="dk1"/>
    </cs:fontRef>
    <cs:spPr>
      <a:solidFill>
        <a:schemeClr val="phClr">
          <a:alpha val="85000"/>
        </a:schemeClr>
      </a:solidFill>
      <a:ln w="9525" cap="flat" cmpd="sng" algn="ctr">
        <a:solidFill>
          <a:schemeClr val="lt1">
            <a:alpha val="50000"/>
          </a:schemeClr>
        </a:solidFill>
        <a:round/>
      </a:ln>
    </cs:spPr>
  </cs:dataPoint3D>
  <cs:dataPointLine>
    <cs:lnRef idx="0">
      <cs:styleClr val="auto"/>
    </cs:lnRef>
    <cs:fillRef idx="0"/>
    <cs:effectRef idx="0"/>
    <cs:fontRef idx="minor">
      <a:schemeClr val="dk1"/>
    </cs:fontRef>
    <cs:spPr>
      <a:ln w="31750" cap="rnd">
        <a:solidFill>
          <a:schemeClr val="phClr">
            <a:alpha val="85000"/>
          </a:schemeClr>
        </a:solidFill>
        <a:round/>
      </a:ln>
    </cs:spPr>
  </cs:dataPointLine>
  <cs:dataPointMarker>
    <cs:lnRef idx="0"/>
    <cs:fillRef idx="0">
      <cs:styleClr val="auto"/>
    </cs:fillRef>
    <cs:effectRef idx="0"/>
    <cs:fontRef idx="minor">
      <a:schemeClr val="dk1"/>
    </cs:fontRef>
    <cs:spPr>
      <a:solidFill>
        <a:schemeClr val="phClr">
          <a:alpha val="85000"/>
        </a:schemeClr>
      </a:solidFill>
    </cs:spPr>
  </cs:dataPointMarker>
  <cs:dataPointMarkerLayout symbol="circle" size="6"/>
  <cs:dataPointWireframe>
    <cs:lnRef idx="0">
      <cs:styleClr val="auto"/>
    </cs:lnRef>
    <cs:fillRef idx="0"/>
    <cs:effectRef idx="0"/>
    <cs:fontRef idx="minor">
      <a:schemeClr val="dk1"/>
    </cs:fontRef>
    <cs:spPr>
      <a:ln w="9525" cap="rnd">
        <a:solidFill>
          <a:schemeClr val="phClr"/>
        </a:solidFill>
        <a:round/>
      </a:ln>
    </cs:spPr>
  </cs:dataPointWireframe>
  <cs:dataTable>
    <cs:lnRef idx="0"/>
    <cs:fillRef idx="0"/>
    <cs:effectRef idx="0"/>
    <cs:fontRef idx="minor">
      <a:schemeClr val="dk1">
        <a:lumMod val="75000"/>
        <a:lumOff val="25000"/>
      </a:schemeClr>
    </cs:fontRef>
    <cs:spPr>
      <a:ln w="9525">
        <a:solidFill>
          <a:schemeClr val="dk1">
            <a:lumMod val="35000"/>
            <a:lumOff val="65000"/>
          </a:schemeClr>
        </a:solidFill>
      </a:ln>
    </cs:spPr>
    <cs:defRPr sz="900" kern="1200"/>
  </cs:dataTable>
  <cs:downBar>
    <cs:lnRef idx="0"/>
    <cs:fillRef idx="0"/>
    <cs:effectRef idx="0"/>
    <cs:fontRef idx="minor">
      <a:schemeClr val="dk1"/>
    </cs:fontRef>
    <cs:spPr>
      <a:solidFill>
        <a:schemeClr val="dk1">
          <a:lumMod val="50000"/>
          <a:lumOff val="50000"/>
        </a:schemeClr>
      </a:solidFill>
      <a:ln w="9525">
        <a:solidFill>
          <a:schemeClr val="dk1">
            <a:lumMod val="65000"/>
            <a:lumOff val="35000"/>
          </a:schemeClr>
        </a:solidFill>
      </a:ln>
    </cs:spPr>
  </cs:downBar>
  <cs:dropLine>
    <cs:lnRef idx="0"/>
    <cs:fillRef idx="0"/>
    <cs:effectRef idx="0"/>
    <cs:fontRef idx="minor">
      <a:schemeClr val="dk1"/>
    </cs:fontRef>
    <cs:spPr>
      <a:ln w="9525">
        <a:solidFill>
          <a:schemeClr val="dk1">
            <a:lumMod val="35000"/>
            <a:lumOff val="65000"/>
          </a:schemeClr>
        </a:solidFill>
        <a:prstDash val="dash"/>
      </a:ln>
    </cs:spPr>
  </cs:dropLine>
  <cs:errorBar>
    <cs:lnRef idx="0"/>
    <cs:fillRef idx="0"/>
    <cs:effectRef idx="0"/>
    <cs:fontRef idx="minor">
      <a:schemeClr val="dk1"/>
    </cs:fontRef>
    <cs:spPr>
      <a:ln w="9525">
        <a:solidFill>
          <a:schemeClr val="dk1">
            <a:lumMod val="65000"/>
            <a:lumOff val="35000"/>
          </a:schemeClr>
        </a:solidFill>
        <a:round/>
      </a:ln>
    </cs:spPr>
  </cs:errorBar>
  <cs:floor>
    <cs:lnRef idx="0"/>
    <cs:fillRef idx="0"/>
    <cs:effectRef idx="0"/>
    <cs:fontRef idx="minor">
      <a:schemeClr val="dk1"/>
    </cs:fontRef>
  </cs:floor>
  <cs:gridlineMajor>
    <cs:lnRef idx="0"/>
    <cs:fillRef idx="0"/>
    <cs:effectRef idx="0"/>
    <cs:fontRef idx="minor">
      <a:schemeClr val="dk1"/>
    </cs:fontRef>
    <cs:spPr>
      <a:ln w="9525" cap="flat" cmpd="sng" algn="ctr">
        <a:gradFill>
          <a:gsLst>
            <a:gs pos="100000">
              <a:schemeClr val="dk1">
                <a:lumMod val="95000"/>
                <a:lumOff val="5000"/>
                <a:alpha val="42000"/>
              </a:schemeClr>
            </a:gs>
            <a:gs pos="0">
              <a:schemeClr val="lt1">
                <a:lumMod val="75000"/>
                <a:alpha val="36000"/>
              </a:schemeClr>
            </a:gs>
          </a:gsLst>
          <a:lin ang="5400000" scaled="0"/>
        </a:gradFill>
        <a:round/>
      </a:ln>
    </cs:spPr>
  </cs:gridlineMajor>
  <cs:gridlineMinor>
    <cs:lnRef idx="0"/>
    <cs:fillRef idx="0"/>
    <cs:effectRef idx="0"/>
    <cs:fontRef idx="minor">
      <a:schemeClr val="dk1"/>
    </cs:fontRef>
    <cs:spPr>
      <a:ln>
        <a:gradFill>
          <a:gsLst>
            <a:gs pos="100000">
              <a:schemeClr val="dk1">
                <a:lumMod val="95000"/>
                <a:lumOff val="5000"/>
                <a:alpha val="42000"/>
              </a:schemeClr>
            </a:gs>
            <a:gs pos="0">
              <a:schemeClr val="lt1">
                <a:lumMod val="75000"/>
                <a:alpha val="36000"/>
              </a:schemeClr>
            </a:gs>
          </a:gsLst>
          <a:lin ang="5400000" scaled="0"/>
        </a:gradFill>
      </a:ln>
    </cs:spPr>
  </cs:gridlineMinor>
  <cs:hiLoLine>
    <cs:lnRef idx="0"/>
    <cs:fillRef idx="0"/>
    <cs:effectRef idx="0"/>
    <cs:fontRef idx="minor">
      <a:schemeClr val="dk1"/>
    </cs:fontRef>
    <cs:spPr>
      <a:ln w="9525">
        <a:solidFill>
          <a:schemeClr val="dk1">
            <a:lumMod val="35000"/>
            <a:lumOff val="65000"/>
          </a:schemeClr>
        </a:solidFill>
        <a:prstDash val="dash"/>
      </a:ln>
    </cs:spPr>
  </cs:hiLoLine>
  <cs:leaderLine>
    <cs:lnRef idx="0"/>
    <cs:fillRef idx="0"/>
    <cs:effectRef idx="0"/>
    <cs:fontRef idx="minor">
      <a:schemeClr val="dk1"/>
    </cs:fontRef>
    <cs:spPr>
      <a:ln w="9525">
        <a:solidFill>
          <a:schemeClr val="dk1">
            <a:lumMod val="50000"/>
            <a:lumOff val="50000"/>
          </a:schemeClr>
        </a:solidFill>
      </a:ln>
    </cs:spPr>
  </cs:leaderLine>
  <cs:legend>
    <cs:lnRef idx="0"/>
    <cs:fillRef idx="0"/>
    <cs:effectRef idx="0"/>
    <cs:fontRef idx="minor">
      <a:schemeClr val="dk1">
        <a:lumMod val="75000"/>
        <a:lumOff val="25000"/>
      </a:schemeClr>
    </cs:fontRef>
    <cs:spPr>
      <a:solidFill>
        <a:schemeClr val="lt1">
          <a:lumMod val="95000"/>
          <a:alpha val="39000"/>
        </a:schemeClr>
      </a:solidFill>
    </cs:spPr>
    <cs:defRPr sz="900" kern="1200"/>
  </cs:legend>
  <cs:plotArea>
    <cs:lnRef idx="0"/>
    <cs:fillRef idx="0"/>
    <cs:effectRef idx="0"/>
    <cs:fontRef idx="minor">
      <a:schemeClr val="dk1"/>
    </cs:fontRef>
  </cs:plotArea>
  <cs:plotArea3D>
    <cs:lnRef idx="0"/>
    <cs:fillRef idx="0"/>
    <cs:effectRef idx="0"/>
    <cs:fontRef idx="minor">
      <a:schemeClr val="dk1"/>
    </cs:fontRef>
  </cs:plotArea3D>
  <cs:seriesAxis>
    <cs:lnRef idx="0"/>
    <cs:fillRef idx="0"/>
    <cs:effectRef idx="0"/>
    <cs:fontRef idx="minor">
      <a:schemeClr val="dk1">
        <a:lumMod val="75000"/>
        <a:lumOff val="25000"/>
      </a:schemeClr>
    </cs:fontRef>
    <cs:spPr>
      <a:ln w="31750" cap="flat" cmpd="sng" algn="ctr">
        <a:solidFill>
          <a:schemeClr val="dk1">
            <a:lumMod val="75000"/>
            <a:lumOff val="25000"/>
          </a:schemeClr>
        </a:solidFill>
        <a:round/>
      </a:ln>
    </cs:spPr>
    <cs:defRPr sz="900" kern="1200"/>
  </cs:seriesAxis>
  <cs:seriesLine>
    <cs:lnRef idx="0"/>
    <cs:fillRef idx="0"/>
    <cs:effectRef idx="0"/>
    <cs:fontRef idx="minor">
      <a:schemeClr val="dk1"/>
    </cs:fontRef>
    <cs:spPr>
      <a:ln w="9525">
        <a:solidFill>
          <a:schemeClr val="dk1">
            <a:lumMod val="50000"/>
            <a:lumOff val="50000"/>
          </a:schemeClr>
        </a:solidFill>
        <a:round/>
      </a:ln>
    </cs:spPr>
  </cs:seriesLine>
  <cs:title>
    <cs:lnRef idx="0"/>
    <cs:fillRef idx="0"/>
    <cs:effectRef idx="0"/>
    <cs:fontRef idx="minor">
      <a:schemeClr val="dk1">
        <a:lumMod val="75000"/>
        <a:lumOff val="25000"/>
      </a:schemeClr>
    </cs:fontRef>
    <cs:defRPr sz="1800" b="1" kern="1200" baseline="0"/>
  </cs:title>
  <cs:trendline>
    <cs:lnRef idx="0">
      <cs:styleClr val="auto"/>
    </cs:lnRef>
    <cs:fillRef idx="0"/>
    <cs:effectRef idx="0"/>
    <cs:fontRef idx="minor">
      <a:schemeClr val="dk1"/>
    </cs:fontRef>
    <cs:spPr>
      <a:ln w="19050" cap="rnd">
        <a:solidFill>
          <a:schemeClr val="phClr"/>
        </a:solidFill>
      </a:ln>
    </cs:spPr>
  </cs:trendline>
  <cs:trendlineLabel>
    <cs:lnRef idx="0"/>
    <cs:fillRef idx="0"/>
    <cs:effectRef idx="0"/>
    <cs:fontRef idx="minor">
      <a:schemeClr val="dk1">
        <a:lumMod val="75000"/>
        <a:lumOff val="25000"/>
      </a:schemeClr>
    </cs:fontRef>
    <cs:defRPr sz="900" kern="1200"/>
  </cs:trendlineLabel>
  <cs:upBar>
    <cs:lnRef idx="0"/>
    <cs:fillRef idx="0"/>
    <cs:effectRef idx="0"/>
    <cs:fontRef idx="minor">
      <a:schemeClr val="dk1"/>
    </cs:fontRef>
    <cs:spPr>
      <a:solidFill>
        <a:schemeClr val="lt1"/>
      </a:solidFill>
      <a:ln w="9525">
        <a:solidFill>
          <a:schemeClr val="dk1">
            <a:lumMod val="65000"/>
            <a:lumOff val="35000"/>
          </a:schemeClr>
        </a:solidFill>
      </a:ln>
    </cs:spPr>
  </cs:upBar>
  <cs:valueAxis>
    <cs:lnRef idx="0"/>
    <cs:fillRef idx="0"/>
    <cs:effectRef idx="0"/>
    <cs:fontRef idx="minor">
      <a:schemeClr val="dk1">
        <a:lumMod val="75000"/>
        <a:lumOff val="25000"/>
      </a:schemeClr>
    </cs:fontRef>
    <cs:spPr>
      <a:ln>
        <a:noFill/>
      </a:ln>
    </cs:spPr>
    <cs:defRPr sz="900" kern="1200"/>
  </cs:valueAxis>
  <cs:wall>
    <cs:lnRef idx="0"/>
    <cs:fillRef idx="0"/>
    <cs:effectRef idx="0"/>
    <cs:fontRef idx="minor">
      <a:schemeClr val="dk1"/>
    </cs:fontRef>
  </cs:wall>
</cs:chartStyle>
</file>

<file path=ppt/charts/style2.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3.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4.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5.xml><?xml version="1.0" encoding="utf-8"?>
<cs:chartStyle xmlns:cs="http://schemas.microsoft.com/office/drawing/2012/chartStyle" xmlns:a="http://schemas.openxmlformats.org/drawingml/2006/main" id="332">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6.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7.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8.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charts/style9.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00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900"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000" kern="1200"/>
  </cs:chartArea>
  <cs:dataLabel>
    <cs:lnRef idx="0"/>
    <cs:fillRef idx="0"/>
    <cs:effectRef idx="0"/>
    <cs:fontRef idx="minor">
      <a:schemeClr val="tx1">
        <a:lumMod val="75000"/>
        <a:lumOff val="25000"/>
      </a:schemeClr>
    </cs:fontRef>
    <cs:defRPr sz="900"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900"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900"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900"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900"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400"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900"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900"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1BAD0620-CC16-404B-B551-3DC42B4DBA8B}"/>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794F7581-54C3-4F11-819F-7542C862562C}"/>
              </a:ext>
            </a:extLst>
          </p:cNvPr>
          <p:cNvSpPr>
            <a:spLocks noGrp="1" noChangeArrowheads="1"/>
          </p:cNvSpPr>
          <p:nvPr>
            <p:ph type="dt" sz="quarter"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445D02ED-03E7-49A7-A7AE-8A98E9AFBCBE}"/>
              </a:ext>
            </a:extLst>
          </p:cNvPr>
          <p:cNvSpPr>
            <a:spLocks noGrp="1" noChangeArrowheads="1"/>
          </p:cNvSpPr>
          <p:nvPr>
            <p:ph type="ftr" sz="quarter" idx="2"/>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2A0D5A3C-9F2C-4C2B-8318-6391BD15B230}"/>
              </a:ext>
            </a:extLst>
          </p:cNvPr>
          <p:cNvSpPr>
            <a:spLocks noGrp="1" noChangeArrowheads="1"/>
          </p:cNvSpPr>
          <p:nvPr>
            <p:ph type="sldNum" sz="quarter" idx="3"/>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8CB61262-F3FE-4E70-B107-2B74005DF882}"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B4F93CDD-5094-4F34-88D0-9B32B053B5D1}"/>
              </a:ext>
            </a:extLst>
          </p:cNvPr>
          <p:cNvSpPr>
            <a:spLocks noGrp="1" noChangeArrowheads="1"/>
          </p:cNvSpPr>
          <p:nvPr>
            <p:ph type="hdr" sz="quarter"/>
          </p:nvPr>
        </p:nvSpPr>
        <p:spPr bwMode="auto">
          <a:xfrm>
            <a:off x="0" y="0"/>
            <a:ext cx="2944813"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93CA9B43-0864-4DC0-AAEA-5B3E9F9CDF88}"/>
              </a:ext>
            </a:extLst>
          </p:cNvPr>
          <p:cNvSpPr>
            <a:spLocks noGrp="1" noChangeArrowheads="1"/>
          </p:cNvSpPr>
          <p:nvPr>
            <p:ph type="dt" idx="1"/>
          </p:nvPr>
        </p:nvSpPr>
        <p:spPr bwMode="auto">
          <a:xfrm>
            <a:off x="3849688" y="0"/>
            <a:ext cx="2944812" cy="496888"/>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lvl1pPr algn="r" defTabSz="928978" eaLnBrk="1" hangingPunct="1">
              <a:defRPr sz="1200">
                <a:latin typeface="Times New Roman" pitchFamily="18" charset="0"/>
                <a:cs typeface="+mn-cs"/>
              </a:defRPr>
            </a:lvl1pPr>
          </a:lstStyle>
          <a:p>
            <a:pPr>
              <a:defRPr/>
            </a:pPr>
            <a:endParaRPr lang="en-GB"/>
          </a:p>
        </p:txBody>
      </p:sp>
      <p:sp>
        <p:nvSpPr>
          <p:cNvPr id="7172" name="Rectangle 4">
            <a:extLst>
              <a:ext uri="{FF2B5EF4-FFF2-40B4-BE49-F238E27FC236}">
                <a16:creationId xmlns:a16="http://schemas.microsoft.com/office/drawing/2014/main" id="{F9A77F46-A2C9-4392-96AC-30C8AB5962C8}"/>
              </a:ext>
            </a:extLst>
          </p:cNvPr>
          <p:cNvSpPr>
            <a:spLocks noGrp="1" noRot="1" noChangeAspect="1" noChangeArrowheads="1" noTextEdit="1"/>
          </p:cNvSpPr>
          <p:nvPr>
            <p:ph type="sldImg" idx="2"/>
          </p:nvPr>
        </p:nvSpPr>
        <p:spPr bwMode="auto">
          <a:xfrm>
            <a:off x="87313" y="744538"/>
            <a:ext cx="6619875"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C3E52F82-4A81-45F7-B443-767910818E35}"/>
              </a:ext>
            </a:extLst>
          </p:cNvPr>
          <p:cNvSpPr>
            <a:spLocks noGrp="1" noChangeArrowheads="1"/>
          </p:cNvSpPr>
          <p:nvPr>
            <p:ph type="body" sz="quarter" idx="3"/>
          </p:nvPr>
        </p:nvSpPr>
        <p:spPr bwMode="auto">
          <a:xfrm>
            <a:off x="906463" y="4716463"/>
            <a:ext cx="4981575" cy="4470400"/>
          </a:xfrm>
          <a:prstGeom prst="rect">
            <a:avLst/>
          </a:prstGeom>
          <a:noFill/>
          <a:ln w="9525">
            <a:noFill/>
            <a:miter lim="800000"/>
            <a:headEnd/>
            <a:tailEnd/>
          </a:ln>
          <a:effectLst/>
        </p:spPr>
        <p:txBody>
          <a:bodyPr vert="horz" wrap="square" lIns="92868" tIns="46434" rIns="92868" bIns="46434"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9B3CF682-F8D6-40BA-8C98-ECA21B4098D3}"/>
              </a:ext>
            </a:extLst>
          </p:cNvPr>
          <p:cNvSpPr>
            <a:spLocks noGrp="1" noChangeArrowheads="1"/>
          </p:cNvSpPr>
          <p:nvPr>
            <p:ph type="ftr" sz="quarter" idx="4"/>
          </p:nvPr>
        </p:nvSpPr>
        <p:spPr bwMode="auto">
          <a:xfrm>
            <a:off x="0" y="9434513"/>
            <a:ext cx="2944813"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defTabSz="928978"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AF639953-01D8-4E03-B84A-59753C345969}"/>
              </a:ext>
            </a:extLst>
          </p:cNvPr>
          <p:cNvSpPr>
            <a:spLocks noGrp="1" noChangeArrowheads="1"/>
          </p:cNvSpPr>
          <p:nvPr>
            <p:ph type="sldNum" sz="quarter" idx="5"/>
          </p:nvPr>
        </p:nvSpPr>
        <p:spPr bwMode="auto">
          <a:xfrm>
            <a:off x="3849688" y="9434513"/>
            <a:ext cx="2944812" cy="496887"/>
          </a:xfrm>
          <a:prstGeom prst="rect">
            <a:avLst/>
          </a:prstGeom>
          <a:noFill/>
          <a:ln w="9525">
            <a:noFill/>
            <a:miter lim="800000"/>
            <a:headEnd/>
            <a:tailEnd/>
          </a:ln>
          <a:effectLst/>
        </p:spPr>
        <p:txBody>
          <a:bodyPr vert="horz" wrap="square" lIns="92868" tIns="46434" rIns="92868" bIns="46434" numCol="1" anchor="b" anchorCtr="0" compatLnSpc="1">
            <a:prstTxWarp prst="textNoShape">
              <a:avLst/>
            </a:prstTxWarp>
          </a:bodyPr>
          <a:lstStyle>
            <a:lvl1pPr algn="r" defTabSz="928978" eaLnBrk="1" hangingPunct="1">
              <a:defRPr sz="1200">
                <a:latin typeface="Times New Roman" panose="02020603050405020304" pitchFamily="18" charset="0"/>
              </a:defRPr>
            </a:lvl1pPr>
          </a:lstStyle>
          <a:p>
            <a:pPr>
              <a:defRPr/>
            </a:pPr>
            <a:fld id="{3ABCD10C-D5DB-4DDE-9359-72217E4C07B0}"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18</a:t>
            </a:fld>
            <a:endParaRPr lang="en-GB" altLang="en-US"/>
          </a:p>
        </p:txBody>
      </p:sp>
    </p:spTree>
    <p:extLst>
      <p:ext uri="{BB962C8B-B14F-4D97-AF65-F5344CB8AC3E}">
        <p14:creationId xmlns:p14="http://schemas.microsoft.com/office/powerpoint/2010/main" val="21000533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21</a:t>
            </a:fld>
            <a:endParaRPr lang="en-GB" altLang="en-US"/>
          </a:p>
        </p:txBody>
      </p:sp>
    </p:spTree>
    <p:extLst>
      <p:ext uri="{BB962C8B-B14F-4D97-AF65-F5344CB8AC3E}">
        <p14:creationId xmlns:p14="http://schemas.microsoft.com/office/powerpoint/2010/main" val="77601016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25</a:t>
            </a:fld>
            <a:endParaRPr lang="en-GB" altLang="en-US"/>
          </a:p>
        </p:txBody>
      </p:sp>
    </p:spTree>
    <p:extLst>
      <p:ext uri="{BB962C8B-B14F-4D97-AF65-F5344CB8AC3E}">
        <p14:creationId xmlns:p14="http://schemas.microsoft.com/office/powerpoint/2010/main" val="63102797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26</a:t>
            </a:fld>
            <a:endParaRPr lang="en-GB" altLang="en-US"/>
          </a:p>
        </p:txBody>
      </p:sp>
    </p:spTree>
    <p:extLst>
      <p:ext uri="{BB962C8B-B14F-4D97-AF65-F5344CB8AC3E}">
        <p14:creationId xmlns:p14="http://schemas.microsoft.com/office/powerpoint/2010/main" val="12148847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pPr>
              <a:defRPr/>
            </a:pPr>
            <a:fld id="{3ABCD10C-D5DB-4DDE-9359-72217E4C07B0}" type="slidenum">
              <a:rPr lang="en-GB" altLang="en-US" smtClean="0"/>
              <a:pPr>
                <a:defRPr/>
              </a:pPr>
              <a:t>27</a:t>
            </a:fld>
            <a:endParaRPr lang="en-GB" altLang="en-US"/>
          </a:p>
        </p:txBody>
      </p:sp>
    </p:spTree>
    <p:extLst>
      <p:ext uri="{BB962C8B-B14F-4D97-AF65-F5344CB8AC3E}">
        <p14:creationId xmlns:p14="http://schemas.microsoft.com/office/powerpoint/2010/main" val="338381943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
        <p:nvSpPr>
          <p:cNvPr id="7" name="Text Box 14">
            <a:extLst>
              <a:ext uri="{FF2B5EF4-FFF2-40B4-BE49-F238E27FC236}">
                <a16:creationId xmlns:a16="http://schemas.microsoft.com/office/drawing/2014/main" id="{3E03DD56-0E53-4387-BFF7-F1E7D686993F}"/>
              </a:ext>
            </a:extLst>
          </p:cNvPr>
          <p:cNvSpPr txBox="1">
            <a:spLocks noChangeArrowheads="1"/>
          </p:cNvSpPr>
          <p:nvPr userDrawn="1"/>
        </p:nvSpPr>
        <p:spPr bwMode="auto">
          <a:xfrm>
            <a:off x="8985293" y="106829"/>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200" b="1" kern="1200" dirty="0">
                <a:solidFill>
                  <a:schemeClr val="tx1"/>
                </a:solidFill>
                <a:latin typeface="Arial" panose="020B0604020202020204" pitchFamily="34" charset="0"/>
                <a:ea typeface="+mn-ea"/>
                <a:cs typeface="Arial" panose="020B0604020202020204" pitchFamily="34" charset="0"/>
              </a:rPr>
              <a:t>CP-230011_RP-230014_SP-230300</a:t>
            </a:r>
          </a:p>
        </p:txBody>
      </p:sp>
    </p:spTree>
    <p:extLst>
      <p:ext uri="{BB962C8B-B14F-4D97-AF65-F5344CB8AC3E}">
        <p14:creationId xmlns:p14="http://schemas.microsoft.com/office/powerpoint/2010/main" val="2685061498"/>
      </p:ext>
    </p:extLst>
  </p:cSld>
  <p:clrMapOvr>
    <a:masterClrMapping/>
  </p:clrMapOvr>
  <p:transition>
    <p:wipe dir="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43753" y="114113"/>
            <a:ext cx="10515600" cy="1325563"/>
          </a:xfrm>
        </p:spPr>
        <p:txBody>
          <a:bodyPr/>
          <a:lstStyle>
            <a:lvl1pPr>
              <a:defRPr>
                <a:solidFill>
                  <a:srgbClr val="C00000"/>
                </a:solidFill>
                <a:latin typeface="Century Gothic" panose="020B0502020202020204" pitchFamily="34" charset="0"/>
              </a:defRPr>
            </a:lvl1pPr>
          </a:lstStyle>
          <a:p>
            <a:r>
              <a:rPr lang="en-US" dirty="0"/>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1048255564"/>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4" name="Text Box 14">
            <a:extLst>
              <a:ext uri="{FF2B5EF4-FFF2-40B4-BE49-F238E27FC236}">
                <a16:creationId xmlns:a16="http://schemas.microsoft.com/office/drawing/2014/main" id="{56195AB9-A673-4C24-8673-8DCA47EAC9C2}"/>
              </a:ext>
            </a:extLst>
          </p:cNvPr>
          <p:cNvSpPr txBox="1">
            <a:spLocks noChangeArrowheads="1"/>
          </p:cNvSpPr>
          <p:nvPr userDrawn="1"/>
        </p:nvSpPr>
        <p:spPr bwMode="auto">
          <a:xfrm>
            <a:off x="160395" y="36515"/>
            <a:ext cx="3516023"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1200" b="1" dirty="0">
                <a:latin typeface="Arial "/>
              </a:rPr>
              <a:t>3GPP TSGs CT, RAN, SA #99</a:t>
            </a:r>
          </a:p>
          <a:p>
            <a:pPr eaLnBrk="1" hangingPunct="1">
              <a:defRPr/>
            </a:pPr>
            <a:r>
              <a:rPr lang="en-GB" altLang="en-US" sz="1200" b="1" dirty="0">
                <a:latin typeface="Arial "/>
              </a:rPr>
              <a:t>Rotterdam , NL, March</a:t>
            </a:r>
            <a:r>
              <a:rPr lang="en-GB" sz="1200" b="1" kern="1200" dirty="0">
                <a:solidFill>
                  <a:schemeClr val="tx1"/>
                </a:solidFill>
                <a:latin typeface="Arial "/>
                <a:ea typeface="+mn-ea"/>
                <a:cs typeface="Arial" panose="020B0604020202020204" pitchFamily="34" charset="0"/>
              </a:rPr>
              <a:t> 20 - 24, 2023</a:t>
            </a:r>
            <a:endParaRPr lang="en-GB" altLang="en-US" sz="1200" b="1" kern="1200" dirty="0">
              <a:solidFill>
                <a:schemeClr val="tx1"/>
              </a:solidFill>
              <a:latin typeface="Arial "/>
              <a:ea typeface="+mn-ea"/>
              <a:cs typeface="Arial" panose="020B0604020202020204" pitchFamily="34" charset="0"/>
            </a:endParaRPr>
          </a:p>
        </p:txBody>
      </p:sp>
      <p:sp>
        <p:nvSpPr>
          <p:cNvPr id="5" name="Text Box 14">
            <a:extLst>
              <a:ext uri="{FF2B5EF4-FFF2-40B4-BE49-F238E27FC236}">
                <a16:creationId xmlns:a16="http://schemas.microsoft.com/office/drawing/2014/main" id="{1F6CC7DC-5026-4B41-9464-21CDC003E758}"/>
              </a:ext>
            </a:extLst>
          </p:cNvPr>
          <p:cNvSpPr txBox="1">
            <a:spLocks noChangeArrowheads="1"/>
          </p:cNvSpPr>
          <p:nvPr userDrawn="1"/>
        </p:nvSpPr>
        <p:spPr bwMode="auto">
          <a:xfrm>
            <a:off x="8683369" y="45393"/>
            <a:ext cx="279266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r>
              <a:rPr lang="sv-SE" altLang="en-US" sz="1200" b="1" kern="1200" dirty="0">
                <a:solidFill>
                  <a:schemeClr val="tx1"/>
                </a:solidFill>
                <a:latin typeface="Arial" panose="020B0604020202020204" pitchFamily="34" charset="0"/>
                <a:ea typeface="+mn-ea"/>
                <a:cs typeface="Arial" panose="020B0604020202020204" pitchFamily="34" charset="0"/>
              </a:rPr>
              <a:t>CP-230011_RP-230014_SP-230300</a:t>
            </a:r>
          </a:p>
        </p:txBody>
      </p:sp>
    </p:spTree>
    <p:extLst>
      <p:ext uri="{BB962C8B-B14F-4D97-AF65-F5344CB8AC3E}">
        <p14:creationId xmlns:p14="http://schemas.microsoft.com/office/powerpoint/2010/main" val="1780556474"/>
      </p:ext>
    </p:extLst>
  </p:cSld>
  <p:clrMapOvr>
    <a:masterClrMapping/>
  </p:clrMapOvr>
  <p:transition>
    <p:wipe dir="r"/>
  </p:transition>
  <p:hf hdr="0" dt="0"/>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2.jpeg"/><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CF467B7E-544F-48E5-BEDB-99BC1CEFD9D0}"/>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dirty="0"/>
              <a:t>Click to edit Master title style</a:t>
            </a:r>
          </a:p>
        </p:txBody>
      </p:sp>
      <p:sp>
        <p:nvSpPr>
          <p:cNvPr id="1028" name="Text Placeholder 2">
            <a:extLst>
              <a:ext uri="{FF2B5EF4-FFF2-40B4-BE49-F238E27FC236}">
                <a16:creationId xmlns:a16="http://schemas.microsoft.com/office/drawing/2014/main" id="{229D303E-68B8-488B-8EE7-B4B1B542139B}"/>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AA74F498-2A3A-4D48-8ADE-65A441209D9E}"/>
              </a:ext>
            </a:extLst>
          </p:cNvPr>
          <p:cNvSpPr txBox="1">
            <a:spLocks noChangeArrowheads="1"/>
          </p:cNvSpPr>
          <p:nvPr userDrawn="1"/>
        </p:nvSpPr>
        <p:spPr bwMode="auto">
          <a:xfrm>
            <a:off x="10782300" y="6591300"/>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2022</a:t>
            </a:r>
          </a:p>
        </p:txBody>
      </p:sp>
      <p:pic>
        <p:nvPicPr>
          <p:cNvPr id="1033" name="Picture 1">
            <a:extLst>
              <a:ext uri="{FF2B5EF4-FFF2-40B4-BE49-F238E27FC236}">
                <a16:creationId xmlns:a16="http://schemas.microsoft.com/office/drawing/2014/main" id="{7188B4A3-DA55-4C62-8EA2-66685B861853}"/>
              </a:ext>
            </a:extLst>
          </p:cNvPr>
          <p:cNvPicPr>
            <a:picLocks noChangeAspect="1"/>
          </p:cNvPicPr>
          <p:nvPr userDrawn="1"/>
        </p:nvPicPr>
        <p:blipFill>
          <a:blip r:embed="rId5">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54F3A418-D8D0-4D4F-8FDC-361FF196C084}"/>
              </a:ext>
            </a:extLst>
          </p:cNvPr>
          <p:cNvSpPr txBox="1">
            <a:spLocks noChangeArrowheads="1"/>
          </p:cNvSpPr>
          <p:nvPr userDrawn="1"/>
        </p:nvSpPr>
        <p:spPr bwMode="auto">
          <a:xfrm>
            <a:off x="11495088" y="6351588"/>
            <a:ext cx="404278"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41E35E1B-0369-453E-A3C0-650E56AFDE17}" type="slidenum">
              <a:rPr lang="en-GB" altLang="en-US" sz="1400" smtClean="0">
                <a:latin typeface="Century Gothic" panose="020B0502020202020204" pitchFamily="34" charset="0"/>
              </a:rPr>
              <a:pPr>
                <a:defRPr/>
              </a:pPr>
              <a:t>‹#›</a:t>
            </a:fld>
            <a:endParaRPr lang="en-GB" altLang="en-US" sz="1400" dirty="0">
              <a:latin typeface="Century Gothic" panose="020B0502020202020204" pitchFamily="34" charset="0"/>
            </a:endParaRPr>
          </a:p>
        </p:txBody>
      </p:sp>
    </p:spTree>
  </p:cSld>
  <p:clrMap bg1="lt1" tx1="dk1" bg2="lt2" tx2="dk2" accent1="accent1" accent2="accent2" accent3="accent3" accent4="accent4" accent5="accent5" accent6="accent6" hlink="hlink" folHlink="folHlink"/>
  <p:sldLayoutIdLst>
    <p:sldLayoutId id="2147485354" r:id="rId1"/>
    <p:sldLayoutId id="2147485355" r:id="rId2"/>
    <p:sldLayoutId id="2147485357" r:id="rId3"/>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chart" Target="../charts/chart5.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chart" Target="../charts/chart6.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chart" Target="../charts/chart8.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chart" Target="../charts/chart9.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chart" Target="../charts/chart10.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chart" Target="../charts/chart12.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chart" Target="../charts/chart14.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microsoft.com/office/2007/relationships/hdphoto" Target="../media/hdphoto1.wdp"/></Relationships>
</file>

<file path=ppt/slides/_rels/slide22.xml.rels><?xml version="1.0" encoding="UTF-8" standalone="yes"?>
<Relationships xmlns="http://schemas.openxmlformats.org/package/2006/relationships"><Relationship Id="rId3" Type="http://schemas.openxmlformats.org/officeDocument/2006/relationships/hyperlink" Target="https://oceanconnects.com/marketing-solutions/" TargetMode="External"/><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hyperlink" Target="https://vimeo.com/790081425" TargetMode="External"/><Relationship Id="rId1" Type="http://schemas.openxmlformats.org/officeDocument/2006/relationships/slideLayout" Target="../slideLayouts/slideLayout2.xml"/><Relationship Id="rId6" Type="http://schemas.openxmlformats.org/officeDocument/2006/relationships/image" Target="../media/image2.jpeg"/><Relationship Id="rId5" Type="http://schemas.openxmlformats.org/officeDocument/2006/relationships/image" Target="../media/image11.png"/><Relationship Id="rId4" Type="http://schemas.openxmlformats.org/officeDocument/2006/relationships/image" Target="../media/image10.png"/></Relationships>
</file>

<file path=ppt/slides/_rels/slide24.xml.rels><?xml version="1.0" encoding="UTF-8" standalone="yes"?>
<Relationships xmlns="http://schemas.openxmlformats.org/package/2006/relationships"><Relationship Id="rId2" Type="http://schemas.openxmlformats.org/officeDocument/2006/relationships/image" Target="../media/image12.wmf"/><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hyperlink" Target="https://www.itu.int/md/meetingdoc.asp?lang=en&amp;parent=R19-WP5D-C-1589" TargetMode="External"/><Relationship Id="rId5" Type="http://schemas.openxmlformats.org/officeDocument/2006/relationships/hyperlink" Target="https://www.itu.int/md/meetingdoc.asp?lang=en&amp;parent=R19-WP5D-C-1588" TargetMode="External"/><Relationship Id="rId4" Type="http://schemas.openxmlformats.org/officeDocument/2006/relationships/hyperlink" Target="https://www.itu.int/md/meetingdoc.asp?lang=en&amp;parent=R19-WP5D-C-1587" TargetMode="External"/></Relationships>
</file>

<file path=ppt/slides/_rels/slide26.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8" Type="http://schemas.openxmlformats.org/officeDocument/2006/relationships/hyperlink" Target="https://portal.3gpp.org/desktopmodules/Release/ReleaseDetails.aspx?releaseId=190" TargetMode="External"/><Relationship Id="rId13" Type="http://schemas.openxmlformats.org/officeDocument/2006/relationships/hyperlink" Target="https://www.3gpp.org/ftp/TSG_SA/TSG_SA/TSGS_99_Rotterdam_2023-03/Docs/SP-230322.zip" TargetMode="External"/><Relationship Id="rId18" Type="http://schemas.openxmlformats.org/officeDocument/2006/relationships/hyperlink" Target="https://www.3gpp.org/ftp/TSG_SA/TSG_SA/TSGS_99_Rotterdam_2023-03/Docs/SP-230326.zip" TargetMode="External"/><Relationship Id="rId3" Type="http://schemas.openxmlformats.org/officeDocument/2006/relationships/hyperlink" Target="https://www.3gpp.org/ftp/TSG_SA/TSG_SA/TSGS_99_Rotterdam_2023-03/Docs/SP-230318.zip" TargetMode="External"/><Relationship Id="rId21" Type="http://schemas.openxmlformats.org/officeDocument/2006/relationships/hyperlink" Target="https://www.3gpp.org/ftp/TSG_SA/TSG_SA/TSGS_99_Rotterdam_2023-03/Docs/SP-230327.zip" TargetMode="External"/><Relationship Id="rId7" Type="http://schemas.openxmlformats.org/officeDocument/2006/relationships/hyperlink" Target="https://www.3gpp.org/ftp/TSG_SA/TSG_SA/TSGS_99_Rotterdam_2023-03/Docs/SP-230319.zip" TargetMode="External"/><Relationship Id="rId12" Type="http://schemas.openxmlformats.org/officeDocument/2006/relationships/hyperlink" Target="https://portal.3gpp.org/desktopmodules/Release/ReleaseDetails.aspx?releaseId=192" TargetMode="External"/><Relationship Id="rId17" Type="http://schemas.openxmlformats.org/officeDocument/2006/relationships/hyperlink" Target="https://www.3gpp.org/ftp/TSG_SA/TSG_SA/TSGS_99_Rotterdam_2023-03/Docs/SP-230325.zip" TargetMode="External"/><Relationship Id="rId2" Type="http://schemas.openxmlformats.org/officeDocument/2006/relationships/notesSlide" Target="../notesSlides/notesSlide5.xml"/><Relationship Id="rId16" Type="http://schemas.openxmlformats.org/officeDocument/2006/relationships/hyperlink" Target="https://www.3gpp.org/ftp/TSG_SA/TSG_SA/TSGS_99_Rotterdam_2023-03/Docs/SP-230324.zip" TargetMode="External"/><Relationship Id="rId20" Type="http://schemas.openxmlformats.org/officeDocument/2006/relationships/hyperlink" Target="https://portal.3gpp.org/desktopmodules/WorkItem/WorkItemDetails.aspx?workitemId=750033" TargetMode="External"/><Relationship Id="rId1" Type="http://schemas.openxmlformats.org/officeDocument/2006/relationships/slideLayout" Target="../slideLayouts/slideLayout2.xml"/><Relationship Id="rId6" Type="http://schemas.openxmlformats.org/officeDocument/2006/relationships/hyperlink" Target="https://portal.3gpp.org/desktopmodules/WorkItem/WorkItemDetails.aspx?workitemId=680099" TargetMode="External"/><Relationship Id="rId11" Type="http://schemas.openxmlformats.org/officeDocument/2006/relationships/hyperlink" Target="https://www.3gpp.org/ftp/TSG_SA/TSG_SA/TSGS_99_Rotterdam_2023-03/Docs/SP-230321.zip" TargetMode="External"/><Relationship Id="rId5" Type="http://schemas.openxmlformats.org/officeDocument/2006/relationships/hyperlink" Target="https://portal.3gpp.org/desktopmodules/Specifications/SpecificationDetails.aspx?specificationId=544" TargetMode="External"/><Relationship Id="rId15" Type="http://schemas.openxmlformats.org/officeDocument/2006/relationships/hyperlink" Target="https://www.3gpp.org/ftp/TSG_SA/TSG_SA/TSGS_99_Rotterdam_2023-03/Docs/SP-230323.zip" TargetMode="External"/><Relationship Id="rId10" Type="http://schemas.openxmlformats.org/officeDocument/2006/relationships/hyperlink" Target="https://portal.3gpp.org/desktopmodules/Release/ReleaseDetails.aspx?releaseId=191" TargetMode="External"/><Relationship Id="rId19" Type="http://schemas.openxmlformats.org/officeDocument/2006/relationships/hyperlink" Target="https://portal.3gpp.org/desktopmodules/Specifications/SpecificationDetails.aspx?specificationId=3441" TargetMode="External"/><Relationship Id="rId4" Type="http://schemas.openxmlformats.org/officeDocument/2006/relationships/hyperlink" Target="https://portal.3gpp.org/desktopmodules/Release/ReleaseDetails.aspx?releaseId=189" TargetMode="External"/><Relationship Id="rId9" Type="http://schemas.openxmlformats.org/officeDocument/2006/relationships/hyperlink" Target="https://www.3gpp.org/ftp/TSG_SA/TSG_SA/TSGS_99_Rotterdam_2023-03/Docs/SP-230320.zip" TargetMode="External"/><Relationship Id="rId14" Type="http://schemas.openxmlformats.org/officeDocument/2006/relationships/hyperlink" Target="https://portal.3gpp.org/desktopmodules/Specifications/SpecificationDetails.aspx?specificationId=550" TargetMode="External"/><Relationship Id="rId22" Type="http://schemas.openxmlformats.org/officeDocument/2006/relationships/hyperlink" Target="https://www.3gpp.org/ftp/TSG_SA/TSG_SA/TSGS_99_Rotterdam_2023-03/Docs/SP-230328.zi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image" Target="../media/image2.jpeg"/><Relationship Id="rId1" Type="http://schemas.openxmlformats.org/officeDocument/2006/relationships/slideLayout" Target="../slideLayouts/slideLayout2.xml"/><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hyperlink" Target="https://pixabay.com/en/statistics-arrows-trend-economy-1020319/" TargetMode="External"/><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chart" Target="../charts/chart3.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Title 1">
            <a:extLst>
              <a:ext uri="{FF2B5EF4-FFF2-40B4-BE49-F238E27FC236}">
                <a16:creationId xmlns:a16="http://schemas.microsoft.com/office/drawing/2014/main" id="{7DC4DE7F-DCEA-4804-9910-D86AC58F773E}"/>
              </a:ext>
            </a:extLst>
          </p:cNvPr>
          <p:cNvSpPr>
            <a:spLocks noGrp="1"/>
          </p:cNvSpPr>
          <p:nvPr>
            <p:ph type="title"/>
          </p:nvPr>
        </p:nvSpPr>
        <p:spPr>
          <a:xfrm>
            <a:off x="1090613" y="3160713"/>
            <a:ext cx="9452419" cy="1133475"/>
          </a:xfrm>
        </p:spPr>
        <p:txBody>
          <a:bodyPr/>
          <a:lstStyle/>
          <a:p>
            <a:pPr eaLnBrk="1" hangingPunct="1"/>
            <a:r>
              <a:rPr lang="en-GB" altLang="en-US" sz="5400">
                <a:latin typeface="Century Gothic" panose="020B0502020202020204" pitchFamily="34" charset="0"/>
              </a:rPr>
              <a:t>MCC Support </a:t>
            </a:r>
            <a:r>
              <a:rPr lang="en-GB" altLang="en-US" sz="5400" dirty="0">
                <a:latin typeface="Century Gothic" panose="020B0502020202020204" pitchFamily="34" charset="0"/>
              </a:rPr>
              <a:t>Team Report</a:t>
            </a:r>
          </a:p>
        </p:txBody>
      </p:sp>
      <p:sp>
        <p:nvSpPr>
          <p:cNvPr id="4099" name="Text Placeholder 2">
            <a:extLst>
              <a:ext uri="{FF2B5EF4-FFF2-40B4-BE49-F238E27FC236}">
                <a16:creationId xmlns:a16="http://schemas.microsoft.com/office/drawing/2014/main" id="{65109CE4-3B5E-4CA5-887C-00ECE79A9F63}"/>
              </a:ext>
            </a:extLst>
          </p:cNvPr>
          <p:cNvSpPr>
            <a:spLocks noGrp="1"/>
          </p:cNvSpPr>
          <p:nvPr>
            <p:ph type="body" idx="4294967295"/>
          </p:nvPr>
        </p:nvSpPr>
        <p:spPr>
          <a:xfrm>
            <a:off x="1173163" y="4497388"/>
            <a:ext cx="8342312" cy="1296987"/>
          </a:xfrm>
        </p:spPr>
        <p:txBody>
          <a:bodyPr rtlCol="0">
            <a:normAutofit/>
          </a:bodyPr>
          <a:lstStyle/>
          <a:p>
            <a:pPr marL="0" indent="0">
              <a:spcBef>
                <a:spcPts val="0"/>
              </a:spcBef>
              <a:buFontTx/>
              <a:buNone/>
              <a:defRPr/>
            </a:pPr>
            <a:r>
              <a:rPr lang="en-GB" sz="2000" dirty="0">
                <a:solidFill>
                  <a:schemeClr val="accent2">
                    <a:lumMod val="75000"/>
                  </a:schemeClr>
                </a:solidFill>
                <a:latin typeface="Century Gothic" panose="020B0502020202020204" pitchFamily="34" charset="0"/>
              </a:rPr>
              <a:t>Issam Toufik, </a:t>
            </a:r>
          </a:p>
          <a:p>
            <a:pPr marL="0" indent="0">
              <a:spcBef>
                <a:spcPts val="0"/>
              </a:spcBef>
              <a:buFontTx/>
              <a:buNone/>
              <a:defRPr/>
            </a:pPr>
            <a:r>
              <a:rPr lang="en-GB" sz="2000" dirty="0">
                <a:solidFill>
                  <a:schemeClr val="accent2">
                    <a:lumMod val="75000"/>
                  </a:schemeClr>
                </a:solidFill>
                <a:latin typeface="Century Gothic" panose="020B0502020202020204" pitchFamily="34" charset="0"/>
              </a:rPr>
              <a:t>Director, 3GPP Mobile Competence Centre</a:t>
            </a:r>
          </a:p>
        </p:txBody>
      </p:sp>
    </p:spTree>
  </p:cSld>
  <p:clrMapOvr>
    <a:masterClrMapping/>
  </p:clrMapOvr>
  <p:transition>
    <p:wipe dir="r"/>
  </p:transition>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3/19/2023</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10</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05313204-542A-49FA-BF7F-87A0258724FE}"/>
              </a:ext>
            </a:extLst>
          </p:cNvPr>
          <p:cNvSpPr>
            <a:spLocks noGrp="1"/>
          </p:cNvSpPr>
          <p:nvPr>
            <p:ph type="title"/>
          </p:nvPr>
        </p:nvSpPr>
        <p:spPr/>
        <p:txBody>
          <a:bodyPr/>
          <a:lstStyle/>
          <a:p>
            <a:r>
              <a:rPr lang="en-GB" dirty="0"/>
              <a:t>Approved CRs per TSG (RAN)</a:t>
            </a:r>
          </a:p>
        </p:txBody>
      </p:sp>
      <p:graphicFrame>
        <p:nvGraphicFramePr>
          <p:cNvPr id="6" name="Chart 5">
            <a:extLst>
              <a:ext uri="{FF2B5EF4-FFF2-40B4-BE49-F238E27FC236}">
                <a16:creationId xmlns:a16="http://schemas.microsoft.com/office/drawing/2014/main" id="{F942CD68-0B13-4D77-A686-D3A57697E35D}"/>
              </a:ext>
            </a:extLst>
          </p:cNvPr>
          <p:cNvGraphicFramePr>
            <a:graphicFrameLocks/>
          </p:cNvGraphicFramePr>
          <p:nvPr>
            <p:extLst>
              <p:ext uri="{D42A27DB-BD31-4B8C-83A1-F6EECF244321}">
                <p14:modId xmlns:p14="http://schemas.microsoft.com/office/powerpoint/2010/main" val="3208111117"/>
              </p:ext>
            </p:extLst>
          </p:nvPr>
        </p:nvGraphicFramePr>
        <p:xfrm>
          <a:off x="2283974" y="2274528"/>
          <a:ext cx="7624044" cy="3967183"/>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58135289"/>
      </p:ext>
    </p:extLst>
  </p:cSld>
  <p:clrMapOvr>
    <a:masterClrMapping/>
  </p:clrMapOvr>
  <p:transition>
    <p:wipe dir="r"/>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3/19/2023</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11</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3" name="Title 2">
            <a:extLst>
              <a:ext uri="{FF2B5EF4-FFF2-40B4-BE49-F238E27FC236}">
                <a16:creationId xmlns:a16="http://schemas.microsoft.com/office/drawing/2014/main" id="{A7F5B295-2FC7-4B2C-8B3E-547CE25D8A43}"/>
              </a:ext>
            </a:extLst>
          </p:cNvPr>
          <p:cNvSpPr>
            <a:spLocks noGrp="1"/>
          </p:cNvSpPr>
          <p:nvPr>
            <p:ph type="title"/>
          </p:nvPr>
        </p:nvSpPr>
        <p:spPr/>
        <p:txBody>
          <a:bodyPr/>
          <a:lstStyle/>
          <a:p>
            <a:r>
              <a:rPr lang="en-GB" dirty="0"/>
              <a:t>Approved CRs per TSG (SA)</a:t>
            </a:r>
          </a:p>
        </p:txBody>
      </p:sp>
      <p:graphicFrame>
        <p:nvGraphicFramePr>
          <p:cNvPr id="6" name="Chart 5">
            <a:extLst>
              <a:ext uri="{FF2B5EF4-FFF2-40B4-BE49-F238E27FC236}">
                <a16:creationId xmlns:a16="http://schemas.microsoft.com/office/drawing/2014/main" id="{7F66B777-C21B-42B3-9D2D-824108C7629D}"/>
              </a:ext>
            </a:extLst>
          </p:cNvPr>
          <p:cNvGraphicFramePr>
            <a:graphicFrameLocks/>
          </p:cNvGraphicFramePr>
          <p:nvPr>
            <p:extLst>
              <p:ext uri="{D42A27DB-BD31-4B8C-83A1-F6EECF244321}">
                <p14:modId xmlns:p14="http://schemas.microsoft.com/office/powerpoint/2010/main" val="959675712"/>
              </p:ext>
            </p:extLst>
          </p:nvPr>
        </p:nvGraphicFramePr>
        <p:xfrm>
          <a:off x="2283978" y="2288395"/>
          <a:ext cx="7624042" cy="395260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806566441"/>
      </p:ext>
    </p:extLst>
  </p:cSld>
  <p:clrMapOvr>
    <a:masterClrMapping/>
  </p:clrMapOvr>
  <p:transition>
    <p:wipe dir="r"/>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TSG#98e</a:t>
            </a:r>
            <a:endParaRPr lang="en-GB" dirty="0"/>
          </a:p>
        </p:txBody>
      </p:sp>
      <p:graphicFrame>
        <p:nvGraphicFramePr>
          <p:cNvPr id="5" name="Chart 4">
            <a:extLst>
              <a:ext uri="{FF2B5EF4-FFF2-40B4-BE49-F238E27FC236}">
                <a16:creationId xmlns:a16="http://schemas.microsoft.com/office/drawing/2014/main" id="{3C0C1278-C59B-4EB6-84C3-40DAA8C9D434}"/>
              </a:ext>
            </a:extLst>
          </p:cNvPr>
          <p:cNvGraphicFramePr>
            <a:graphicFrameLocks/>
          </p:cNvGraphicFramePr>
          <p:nvPr>
            <p:extLst>
              <p:ext uri="{D42A27DB-BD31-4B8C-83A1-F6EECF244321}">
                <p14:modId xmlns:p14="http://schemas.microsoft.com/office/powerpoint/2010/main" val="3005963196"/>
              </p:ext>
            </p:extLst>
          </p:nvPr>
        </p:nvGraphicFramePr>
        <p:xfrm>
          <a:off x="2663591" y="2116370"/>
          <a:ext cx="6864814" cy="4101546"/>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755902826"/>
      </p:ext>
    </p:extLst>
  </p:cSld>
  <p:clrMapOvr>
    <a:masterClrMapping/>
  </p:clrMapOvr>
  <p:transition>
    <p:wipe dir="r"/>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TSG#98e (CT)</a:t>
            </a:r>
            <a:endParaRPr lang="en-GB" dirty="0"/>
          </a:p>
        </p:txBody>
      </p:sp>
      <p:graphicFrame>
        <p:nvGraphicFramePr>
          <p:cNvPr id="5" name="Chart 4">
            <a:extLst>
              <a:ext uri="{FF2B5EF4-FFF2-40B4-BE49-F238E27FC236}">
                <a16:creationId xmlns:a16="http://schemas.microsoft.com/office/drawing/2014/main" id="{47F2EF97-D3AB-4C02-8384-45C7EF58265A}"/>
              </a:ext>
            </a:extLst>
          </p:cNvPr>
          <p:cNvGraphicFramePr>
            <a:graphicFrameLocks/>
          </p:cNvGraphicFramePr>
          <p:nvPr>
            <p:extLst>
              <p:ext uri="{D42A27DB-BD31-4B8C-83A1-F6EECF244321}">
                <p14:modId xmlns:p14="http://schemas.microsoft.com/office/powerpoint/2010/main" val="3224784105"/>
              </p:ext>
            </p:extLst>
          </p:nvPr>
        </p:nvGraphicFramePr>
        <p:xfrm>
          <a:off x="2663592" y="2057399"/>
          <a:ext cx="6864816" cy="4160517"/>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1166300"/>
      </p:ext>
    </p:extLst>
  </p:cSld>
  <p:clrMapOvr>
    <a:masterClrMapping/>
  </p:clrMapOvr>
  <p:transition>
    <p:wipe dir="r"/>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TSG#98e (RAN)</a:t>
            </a:r>
            <a:endParaRPr lang="en-GB" dirty="0"/>
          </a:p>
        </p:txBody>
      </p:sp>
      <p:graphicFrame>
        <p:nvGraphicFramePr>
          <p:cNvPr id="5" name="Chart 4">
            <a:extLst>
              <a:ext uri="{FF2B5EF4-FFF2-40B4-BE49-F238E27FC236}">
                <a16:creationId xmlns:a16="http://schemas.microsoft.com/office/drawing/2014/main" id="{F1B4023B-8479-4372-A903-BBC90C5F1199}"/>
              </a:ext>
            </a:extLst>
          </p:cNvPr>
          <p:cNvGraphicFramePr>
            <a:graphicFrameLocks/>
          </p:cNvGraphicFramePr>
          <p:nvPr>
            <p:extLst>
              <p:ext uri="{D42A27DB-BD31-4B8C-83A1-F6EECF244321}">
                <p14:modId xmlns:p14="http://schemas.microsoft.com/office/powerpoint/2010/main" val="3077641662"/>
              </p:ext>
            </p:extLst>
          </p:nvPr>
        </p:nvGraphicFramePr>
        <p:xfrm>
          <a:off x="2663591" y="2116370"/>
          <a:ext cx="6864815" cy="410154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346672909"/>
      </p:ext>
    </p:extLst>
  </p:cSld>
  <p:clrMapOvr>
    <a:masterClrMapping/>
  </p:clrMapOvr>
  <p:transition>
    <p:wipe dir="r"/>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Agreed CRs for TSG#98e (SA)</a:t>
            </a:r>
            <a:endParaRPr lang="en-GB" dirty="0"/>
          </a:p>
        </p:txBody>
      </p:sp>
      <p:graphicFrame>
        <p:nvGraphicFramePr>
          <p:cNvPr id="5" name="Chart 4">
            <a:extLst>
              <a:ext uri="{FF2B5EF4-FFF2-40B4-BE49-F238E27FC236}">
                <a16:creationId xmlns:a16="http://schemas.microsoft.com/office/drawing/2014/main" id="{BBB56E96-0CA2-4E05-95AE-62D0B1759AF4}"/>
              </a:ext>
            </a:extLst>
          </p:cNvPr>
          <p:cNvGraphicFramePr>
            <a:graphicFrameLocks/>
          </p:cNvGraphicFramePr>
          <p:nvPr>
            <p:extLst>
              <p:ext uri="{D42A27DB-BD31-4B8C-83A1-F6EECF244321}">
                <p14:modId xmlns:p14="http://schemas.microsoft.com/office/powerpoint/2010/main" val="2542942043"/>
              </p:ext>
            </p:extLst>
          </p:nvPr>
        </p:nvGraphicFramePr>
        <p:xfrm>
          <a:off x="2663591" y="2107225"/>
          <a:ext cx="6864815" cy="408412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242984773"/>
      </p:ext>
    </p:extLst>
  </p:cSld>
  <p:clrMapOvr>
    <a:masterClrMapping/>
  </p:clrMapOvr>
  <p:transition>
    <p:wipe dir="r"/>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(CT)</a:t>
            </a:r>
            <a:endParaRPr lang="en-GB" dirty="0"/>
          </a:p>
        </p:txBody>
      </p:sp>
      <p:graphicFrame>
        <p:nvGraphicFramePr>
          <p:cNvPr id="5" name="Chart 4">
            <a:extLst>
              <a:ext uri="{FF2B5EF4-FFF2-40B4-BE49-F238E27FC236}">
                <a16:creationId xmlns:a16="http://schemas.microsoft.com/office/drawing/2014/main" id="{CE55E412-E775-4278-8F61-9F7632E2C5D3}"/>
              </a:ext>
            </a:extLst>
          </p:cNvPr>
          <p:cNvGraphicFramePr>
            <a:graphicFrameLocks/>
          </p:cNvGraphicFramePr>
          <p:nvPr>
            <p:extLst>
              <p:ext uri="{D42A27DB-BD31-4B8C-83A1-F6EECF244321}">
                <p14:modId xmlns:p14="http://schemas.microsoft.com/office/powerpoint/2010/main" val="3527019985"/>
              </p:ext>
            </p:extLst>
          </p:nvPr>
        </p:nvGraphicFramePr>
        <p:xfrm>
          <a:off x="443753" y="1828206"/>
          <a:ext cx="11251423" cy="442799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396043029"/>
      </p:ext>
    </p:extLst>
  </p:cSld>
  <p:clrMapOvr>
    <a:masterClrMapping/>
  </p:clrMapOvr>
  <p:transition>
    <p:wipe dir="r"/>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(RAN)</a:t>
            </a:r>
            <a:endParaRPr lang="en-GB" dirty="0"/>
          </a:p>
        </p:txBody>
      </p:sp>
      <p:graphicFrame>
        <p:nvGraphicFramePr>
          <p:cNvPr id="5" name="Chart 4">
            <a:extLst>
              <a:ext uri="{FF2B5EF4-FFF2-40B4-BE49-F238E27FC236}">
                <a16:creationId xmlns:a16="http://schemas.microsoft.com/office/drawing/2014/main" id="{AA4AC9EE-8872-41FF-AA76-12DA548B02F1}"/>
              </a:ext>
            </a:extLst>
          </p:cNvPr>
          <p:cNvGraphicFramePr>
            <a:graphicFrameLocks/>
          </p:cNvGraphicFramePr>
          <p:nvPr>
            <p:extLst>
              <p:ext uri="{D42A27DB-BD31-4B8C-83A1-F6EECF244321}">
                <p14:modId xmlns:p14="http://schemas.microsoft.com/office/powerpoint/2010/main" val="1867649834"/>
              </p:ext>
            </p:extLst>
          </p:nvPr>
        </p:nvGraphicFramePr>
        <p:xfrm>
          <a:off x="443750" y="1828206"/>
          <a:ext cx="11251422" cy="4427999"/>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779374631"/>
      </p:ext>
    </p:extLst>
  </p:cSld>
  <p:clrMapOvr>
    <a:masterClrMapping/>
  </p:clrMapOvr>
  <p:transition>
    <p:wipe dir="r"/>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B979BE4-0D0E-4BB0-BC15-2E07CB8BC9AB}"/>
              </a:ext>
            </a:extLst>
          </p:cNvPr>
          <p:cNvSpPr>
            <a:spLocks noGrp="1"/>
          </p:cNvSpPr>
          <p:nvPr>
            <p:ph type="title"/>
          </p:nvPr>
        </p:nvSpPr>
        <p:spPr/>
        <p:txBody>
          <a:bodyPr/>
          <a:lstStyle/>
          <a:p>
            <a:r>
              <a:rPr lang="en-US" dirty="0"/>
              <a:t>Affected specs per release (SA)</a:t>
            </a:r>
            <a:endParaRPr lang="en-GB" dirty="0"/>
          </a:p>
        </p:txBody>
      </p:sp>
      <p:graphicFrame>
        <p:nvGraphicFramePr>
          <p:cNvPr id="5" name="Chart 4">
            <a:extLst>
              <a:ext uri="{FF2B5EF4-FFF2-40B4-BE49-F238E27FC236}">
                <a16:creationId xmlns:a16="http://schemas.microsoft.com/office/drawing/2014/main" id="{80D21E37-93BB-458D-9640-7277E0B9E72E}"/>
              </a:ext>
            </a:extLst>
          </p:cNvPr>
          <p:cNvGraphicFramePr>
            <a:graphicFrameLocks/>
          </p:cNvGraphicFramePr>
          <p:nvPr>
            <p:extLst>
              <p:ext uri="{D42A27DB-BD31-4B8C-83A1-F6EECF244321}">
                <p14:modId xmlns:p14="http://schemas.microsoft.com/office/powerpoint/2010/main" val="1449267874"/>
              </p:ext>
            </p:extLst>
          </p:nvPr>
        </p:nvGraphicFramePr>
        <p:xfrm>
          <a:off x="443750" y="1828203"/>
          <a:ext cx="11251421" cy="4427997"/>
        </p:xfrm>
        <a:graphic>
          <a:graphicData uri="http://schemas.openxmlformats.org/drawingml/2006/chart">
            <c:chart xmlns:c="http://schemas.openxmlformats.org/drawingml/2006/chart" xmlns:r="http://schemas.openxmlformats.org/officeDocument/2006/relationships" r:id="rId3"/>
          </a:graphicData>
        </a:graphic>
      </p:graphicFrame>
    </p:spTree>
    <p:extLst>
      <p:ext uri="{BB962C8B-B14F-4D97-AF65-F5344CB8AC3E}">
        <p14:creationId xmlns:p14="http://schemas.microsoft.com/office/powerpoint/2010/main" val="2407511947"/>
      </p:ext>
    </p:extLst>
  </p:cSld>
  <p:clrMapOvr>
    <a:masterClrMapping/>
  </p:clrMapOvr>
  <p:transition>
    <p:wipe dir="r"/>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Text Box 10">
            <a:extLst>
              <a:ext uri="{FF2B5EF4-FFF2-40B4-BE49-F238E27FC236}">
                <a16:creationId xmlns:a16="http://schemas.microsoft.com/office/drawing/2014/main" id="{FEF9E8F9-4EFB-4888-963F-3D3287659C25}"/>
              </a:ext>
            </a:extLst>
          </p:cNvPr>
          <p:cNvSpPr txBox="1">
            <a:spLocks noChangeArrowheads="1"/>
          </p:cNvSpPr>
          <p:nvPr/>
        </p:nvSpPr>
        <p:spPr bwMode="auto">
          <a:xfrm>
            <a:off x="6132508" y="5537834"/>
            <a:ext cx="4330561"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Total membership = 806 </a:t>
            </a:r>
            <a:r>
              <a:rPr lang="en-US" sz="2400" i="1" dirty="0">
                <a:solidFill>
                  <a:srgbClr val="969696"/>
                </a:solidFill>
              </a:rPr>
              <a:t>(817)</a:t>
            </a:r>
          </a:p>
        </p:txBody>
      </p:sp>
      <p:sp>
        <p:nvSpPr>
          <p:cNvPr id="54" name="Text Box 11">
            <a:extLst>
              <a:ext uri="{FF2B5EF4-FFF2-40B4-BE49-F238E27FC236}">
                <a16:creationId xmlns:a16="http://schemas.microsoft.com/office/drawing/2014/main" id="{289EE97A-3D86-43AE-8F70-6FDB53522294}"/>
              </a:ext>
            </a:extLst>
          </p:cNvPr>
          <p:cNvSpPr txBox="1">
            <a:spLocks noChangeArrowheads="1"/>
          </p:cNvSpPr>
          <p:nvPr/>
        </p:nvSpPr>
        <p:spPr bwMode="auto">
          <a:xfrm>
            <a:off x="6132507" y="5939787"/>
            <a:ext cx="4166694" cy="46166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spcBef>
                <a:spcPct val="50000"/>
              </a:spcBef>
            </a:pPr>
            <a:r>
              <a:rPr lang="en-US" sz="2400" dirty="0"/>
              <a:t>Guests =     18  </a:t>
            </a:r>
            <a:r>
              <a:rPr lang="en-US" sz="2400" i="1" dirty="0">
                <a:solidFill>
                  <a:srgbClr val="969696"/>
                </a:solidFill>
              </a:rPr>
              <a:t>(12)</a:t>
            </a:r>
          </a:p>
        </p:txBody>
      </p:sp>
      <p:grpSp>
        <p:nvGrpSpPr>
          <p:cNvPr id="7191" name="Group 7190">
            <a:extLst>
              <a:ext uri="{FF2B5EF4-FFF2-40B4-BE49-F238E27FC236}">
                <a16:creationId xmlns:a16="http://schemas.microsoft.com/office/drawing/2014/main" id="{4CFAEB9B-0796-4727-8C17-BF3117F93136}"/>
              </a:ext>
            </a:extLst>
          </p:cNvPr>
          <p:cNvGrpSpPr/>
          <p:nvPr/>
        </p:nvGrpSpPr>
        <p:grpSpPr>
          <a:xfrm>
            <a:off x="2851402" y="5389281"/>
            <a:ext cx="304630" cy="931146"/>
            <a:chOff x="6983509" y="5133988"/>
            <a:chExt cx="2037144" cy="1100716"/>
          </a:xfrm>
        </p:grpSpPr>
        <p:sp>
          <p:nvSpPr>
            <p:cNvPr id="7190" name="Rectangle 7189">
              <a:extLst>
                <a:ext uri="{FF2B5EF4-FFF2-40B4-BE49-F238E27FC236}">
                  <a16:creationId xmlns:a16="http://schemas.microsoft.com/office/drawing/2014/main" id="{BD7E2480-FB3E-4F85-A49F-4BFA7BB3562D}"/>
                </a:ext>
              </a:extLst>
            </p:cNvPr>
            <p:cNvSpPr/>
            <p:nvPr/>
          </p:nvSpPr>
          <p:spPr>
            <a:xfrm>
              <a:off x="6983509" y="5133988"/>
              <a:ext cx="2037144" cy="363693"/>
            </a:xfrm>
            <a:prstGeom prst="rect">
              <a:avLst/>
            </a:prstGeom>
            <a:solidFill>
              <a:schemeClr val="accent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8" name="Rectangle 57">
              <a:extLst>
                <a:ext uri="{FF2B5EF4-FFF2-40B4-BE49-F238E27FC236}">
                  <a16:creationId xmlns:a16="http://schemas.microsoft.com/office/drawing/2014/main" id="{E7A78863-E8E1-4B56-AAD5-02F719001B7D}"/>
                </a:ext>
              </a:extLst>
            </p:cNvPr>
            <p:cNvSpPr/>
            <p:nvPr/>
          </p:nvSpPr>
          <p:spPr>
            <a:xfrm>
              <a:off x="6983509" y="5507318"/>
              <a:ext cx="2037144" cy="363693"/>
            </a:xfrm>
            <a:prstGeom prst="rect">
              <a:avLst/>
            </a:prstGeom>
            <a:solidFill>
              <a:schemeClr val="accent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sp>
          <p:nvSpPr>
            <p:cNvPr id="59" name="Rectangle 58">
              <a:extLst>
                <a:ext uri="{FF2B5EF4-FFF2-40B4-BE49-F238E27FC236}">
                  <a16:creationId xmlns:a16="http://schemas.microsoft.com/office/drawing/2014/main" id="{8260595B-BEE3-47FC-84B5-93D4611651F2}"/>
                </a:ext>
              </a:extLst>
            </p:cNvPr>
            <p:cNvSpPr/>
            <p:nvPr/>
          </p:nvSpPr>
          <p:spPr>
            <a:xfrm>
              <a:off x="6983509" y="5871011"/>
              <a:ext cx="2037144" cy="363693"/>
            </a:xfrm>
            <a:prstGeom prst="rect">
              <a:avLst/>
            </a:prstGeom>
            <a:solidFill>
              <a:schemeClr val="accent2">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b="1" dirty="0"/>
            </a:p>
          </p:txBody>
        </p:sp>
      </p:grpSp>
      <p:grpSp>
        <p:nvGrpSpPr>
          <p:cNvPr id="61" name="Group 60">
            <a:extLst>
              <a:ext uri="{FF2B5EF4-FFF2-40B4-BE49-F238E27FC236}">
                <a16:creationId xmlns:a16="http://schemas.microsoft.com/office/drawing/2014/main" id="{6AF2DDCF-DDA6-4144-94BF-7AFB4ABEABC1}"/>
              </a:ext>
            </a:extLst>
          </p:cNvPr>
          <p:cNvGrpSpPr/>
          <p:nvPr/>
        </p:nvGrpSpPr>
        <p:grpSpPr>
          <a:xfrm>
            <a:off x="3177424" y="5391206"/>
            <a:ext cx="1670729" cy="931146"/>
            <a:chOff x="6983509" y="5133988"/>
            <a:chExt cx="2037144" cy="1100716"/>
          </a:xfrm>
        </p:grpSpPr>
        <p:sp>
          <p:nvSpPr>
            <p:cNvPr id="62" name="Rectangle 61">
              <a:extLst>
                <a:ext uri="{FF2B5EF4-FFF2-40B4-BE49-F238E27FC236}">
                  <a16:creationId xmlns:a16="http://schemas.microsoft.com/office/drawing/2014/main" id="{49FCBD7D-E550-444A-88FA-186CAAAFED52}"/>
                </a:ext>
              </a:extLst>
            </p:cNvPr>
            <p:cNvSpPr/>
            <p:nvPr/>
          </p:nvSpPr>
          <p:spPr>
            <a:xfrm>
              <a:off x="6983509" y="513398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Europe</a:t>
              </a:r>
              <a:endParaRPr lang="en-GB" b="1" dirty="0">
                <a:solidFill>
                  <a:schemeClr val="tx1"/>
                </a:solidFill>
              </a:endParaRPr>
            </a:p>
          </p:txBody>
        </p:sp>
        <p:sp>
          <p:nvSpPr>
            <p:cNvPr id="63" name="Rectangle 62">
              <a:extLst>
                <a:ext uri="{FF2B5EF4-FFF2-40B4-BE49-F238E27FC236}">
                  <a16:creationId xmlns:a16="http://schemas.microsoft.com/office/drawing/2014/main" id="{ADA4E2DE-F640-4E5D-B0BE-77BEDBF3669C}"/>
                </a:ext>
              </a:extLst>
            </p:cNvPr>
            <p:cNvSpPr/>
            <p:nvPr/>
          </p:nvSpPr>
          <p:spPr>
            <a:xfrm>
              <a:off x="6983509" y="5507318"/>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r>
                <a:rPr lang="fr-FR" b="1" dirty="0">
                  <a:solidFill>
                    <a:schemeClr val="tx1"/>
                  </a:solidFill>
                </a:rPr>
                <a:t>North America</a:t>
              </a:r>
              <a:endParaRPr lang="en-GB" b="1" dirty="0">
                <a:solidFill>
                  <a:schemeClr val="tx1"/>
                </a:solidFill>
              </a:endParaRPr>
            </a:p>
          </p:txBody>
        </p:sp>
        <p:sp>
          <p:nvSpPr>
            <p:cNvPr id="64" name="Rectangle 63">
              <a:extLst>
                <a:ext uri="{FF2B5EF4-FFF2-40B4-BE49-F238E27FC236}">
                  <a16:creationId xmlns:a16="http://schemas.microsoft.com/office/drawing/2014/main" id="{596F5E15-8144-41B1-A501-71259750AC2D}"/>
                </a:ext>
              </a:extLst>
            </p:cNvPr>
            <p:cNvSpPr/>
            <p:nvPr/>
          </p:nvSpPr>
          <p:spPr>
            <a:xfrm>
              <a:off x="6983509" y="5871011"/>
              <a:ext cx="2037144" cy="363693"/>
            </a:xfrm>
            <a:prstGeom prst="rect">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fr-FR" b="1" dirty="0">
                  <a:solidFill>
                    <a:schemeClr val="tx1"/>
                  </a:solidFill>
                </a:rPr>
                <a:t>Asia</a:t>
              </a:r>
              <a:endParaRPr lang="en-GB" b="1" dirty="0">
                <a:solidFill>
                  <a:schemeClr val="tx1"/>
                </a:solidFill>
              </a:endParaRPr>
            </a:p>
          </p:txBody>
        </p:sp>
      </p:grpSp>
      <p:graphicFrame>
        <p:nvGraphicFramePr>
          <p:cNvPr id="3" name="Table 2">
            <a:extLst>
              <a:ext uri="{FF2B5EF4-FFF2-40B4-BE49-F238E27FC236}">
                <a16:creationId xmlns:a16="http://schemas.microsoft.com/office/drawing/2014/main" id="{D801B7A1-70B4-4E56-998B-4D389C485F66}"/>
              </a:ext>
            </a:extLst>
          </p:cNvPr>
          <p:cNvGraphicFramePr>
            <a:graphicFrameLocks noGrp="1"/>
          </p:cNvGraphicFramePr>
          <p:nvPr>
            <p:extLst>
              <p:ext uri="{D42A27DB-BD31-4B8C-83A1-F6EECF244321}">
                <p14:modId xmlns:p14="http://schemas.microsoft.com/office/powerpoint/2010/main" val="993422307"/>
              </p:ext>
            </p:extLst>
          </p:nvPr>
        </p:nvGraphicFramePr>
        <p:xfrm>
          <a:off x="1801092" y="2840643"/>
          <a:ext cx="1984524" cy="1709436"/>
        </p:xfrm>
        <a:graphic>
          <a:graphicData uri="http://schemas.openxmlformats.org/drawingml/2006/table">
            <a:tbl>
              <a:tblPr>
                <a:tableStyleId>{5C22544A-7EE6-4342-B048-85BDC9FD1C3A}</a:tableStyleId>
              </a:tblPr>
              <a:tblGrid>
                <a:gridCol w="661508">
                  <a:extLst>
                    <a:ext uri="{9D8B030D-6E8A-4147-A177-3AD203B41FA5}">
                      <a16:colId xmlns:a16="http://schemas.microsoft.com/office/drawing/2014/main" val="2283734622"/>
                    </a:ext>
                  </a:extLst>
                </a:gridCol>
                <a:gridCol w="661508">
                  <a:extLst>
                    <a:ext uri="{9D8B030D-6E8A-4147-A177-3AD203B41FA5}">
                      <a16:colId xmlns:a16="http://schemas.microsoft.com/office/drawing/2014/main" val="3181943947"/>
                    </a:ext>
                  </a:extLst>
                </a:gridCol>
                <a:gridCol w="661508">
                  <a:extLst>
                    <a:ext uri="{9D8B030D-6E8A-4147-A177-3AD203B41FA5}">
                      <a16:colId xmlns:a16="http://schemas.microsoft.com/office/drawing/2014/main" val="1090343508"/>
                    </a:ext>
                  </a:extLst>
                </a:gridCol>
              </a:tblGrid>
              <a:tr h="190500">
                <a:tc>
                  <a:txBody>
                    <a:bodyPr/>
                    <a:lstStyle/>
                    <a:p>
                      <a:pPr algn="l" fontAlgn="b"/>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TSG#99</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ctr" fontAlgn="b"/>
                      <a:r>
                        <a:rPr lang="en-GB" sz="1100" b="1" u="none" strike="noStrike" dirty="0">
                          <a:effectLst/>
                        </a:rPr>
                        <a:t>TSG#98e</a:t>
                      </a:r>
                      <a:endParaRPr lang="en-GB" sz="1100" b="1" i="0" u="none" strike="noStrike" dirty="0">
                        <a:solidFill>
                          <a:srgbClr val="000000"/>
                        </a:solidFill>
                        <a:effectLst/>
                        <a:latin typeface="Calibri" panose="020F0502020204030204" pitchFamily="34" charset="0"/>
                      </a:endParaRPr>
                    </a:p>
                  </a:txBody>
                  <a:tcPr marL="9525" marR="9525" marT="9525" marB="0" anchor="b"/>
                </a:tc>
                <a:extLst>
                  <a:ext uri="{0D108BD9-81ED-4DB2-BD59-A6C34878D82A}">
                    <a16:rowId xmlns:a16="http://schemas.microsoft.com/office/drawing/2014/main" val="3016406763"/>
                  </a:ext>
                </a:extLst>
              </a:tr>
              <a:tr h="190500">
                <a:tc>
                  <a:txBody>
                    <a:bodyPr/>
                    <a:lstStyle/>
                    <a:p>
                      <a:pPr algn="l" fontAlgn="b"/>
                      <a:r>
                        <a:rPr lang="en-GB" sz="1100" u="none" strike="noStrike" dirty="0">
                          <a:effectLst/>
                        </a:rPr>
                        <a:t>ETSI</a:t>
                      </a:r>
                      <a:endParaRPr lang="en-GB" sz="1100" b="0"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rgbClr val="FF0000"/>
                          </a:solidFill>
                          <a:effectLst/>
                          <a:latin typeface="Arial" panose="020B0604020202020204" pitchFamily="34" charset="0"/>
                        </a:rPr>
                        <a:t>452</a:t>
                      </a:r>
                    </a:p>
                  </a:txBody>
                  <a:tcPr marL="0" marR="0" marT="0" marB="0" anchor="b"/>
                </a:tc>
                <a:tc>
                  <a:txBody>
                    <a:bodyPr/>
                    <a:lstStyle/>
                    <a:p>
                      <a:pPr algn="r" fontAlgn="b"/>
                      <a:r>
                        <a:rPr lang="en-GB" sz="1100" b="0" i="0" u="none" strike="noStrike" dirty="0">
                          <a:solidFill>
                            <a:schemeClr val="tx1"/>
                          </a:solidFill>
                          <a:effectLst/>
                          <a:latin typeface="Calibri" panose="020F0502020204030204" pitchFamily="34" charset="0"/>
                        </a:rPr>
                        <a:t>460</a:t>
                      </a:r>
                    </a:p>
                  </a:txBody>
                  <a:tcPr marL="9525" marR="9525" marT="9525" marB="0" anchor="b"/>
                </a:tc>
                <a:extLst>
                  <a:ext uri="{0D108BD9-81ED-4DB2-BD59-A6C34878D82A}">
                    <a16:rowId xmlns:a16="http://schemas.microsoft.com/office/drawing/2014/main" val="3868169696"/>
                  </a:ext>
                </a:extLst>
              </a:tr>
              <a:tr h="185436">
                <a:tc>
                  <a:txBody>
                    <a:bodyPr/>
                    <a:lstStyle/>
                    <a:p>
                      <a:pPr algn="l" fontAlgn="b"/>
                      <a:r>
                        <a:rPr lang="en-GB" sz="1100" u="none" strike="noStrike">
                          <a:effectLst/>
                        </a:rPr>
                        <a:t>ATIS</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rgbClr val="FF0000"/>
                          </a:solidFill>
                          <a:effectLst/>
                          <a:latin typeface="Arial" panose="020B0604020202020204" pitchFamily="34" charset="0"/>
                        </a:rPr>
                        <a:t>61</a:t>
                      </a:r>
                    </a:p>
                  </a:txBody>
                  <a:tcPr marL="0" marR="0" marT="0" marB="0" anchor="b"/>
                </a:tc>
                <a:tc>
                  <a:txBody>
                    <a:bodyPr/>
                    <a:lstStyle/>
                    <a:p>
                      <a:pPr algn="r" fontAlgn="b"/>
                      <a:r>
                        <a:rPr lang="en-GB" sz="1100" b="0" i="0" u="none" strike="noStrike" dirty="0">
                          <a:solidFill>
                            <a:schemeClr val="tx1"/>
                          </a:solidFill>
                          <a:effectLst/>
                          <a:latin typeface="Calibri" panose="020F0502020204030204" pitchFamily="34" charset="0"/>
                        </a:rPr>
                        <a:t>65</a:t>
                      </a:r>
                    </a:p>
                  </a:txBody>
                  <a:tcPr marL="9525" marR="9525" marT="9525" marB="0" anchor="b"/>
                </a:tc>
                <a:extLst>
                  <a:ext uri="{0D108BD9-81ED-4DB2-BD59-A6C34878D82A}">
                    <a16:rowId xmlns:a16="http://schemas.microsoft.com/office/drawing/2014/main" val="2823608147"/>
                  </a:ext>
                </a:extLst>
              </a:tr>
              <a:tr h="190500">
                <a:tc>
                  <a:txBody>
                    <a:bodyPr/>
                    <a:lstStyle/>
                    <a:p>
                      <a:pPr algn="l" fontAlgn="b"/>
                      <a:r>
                        <a:rPr lang="en-GB" sz="1100" u="none" strike="noStrike">
                          <a:effectLst/>
                        </a:rPr>
                        <a:t>ARIB</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effectLst/>
                          <a:latin typeface="Arial" panose="020B0604020202020204" pitchFamily="34" charset="0"/>
                        </a:rPr>
                        <a:t>31</a:t>
                      </a:r>
                    </a:p>
                  </a:txBody>
                  <a:tcPr marL="0" marR="0" marT="0" marB="0" anchor="b"/>
                </a:tc>
                <a:tc>
                  <a:txBody>
                    <a:bodyPr/>
                    <a:lstStyle/>
                    <a:p>
                      <a:pPr algn="r" fontAlgn="b"/>
                      <a:r>
                        <a:rPr lang="en-GB" sz="1100" b="0" i="0" u="none" strike="noStrike" dirty="0">
                          <a:solidFill>
                            <a:schemeClr val="tx1"/>
                          </a:solidFill>
                          <a:effectLst/>
                          <a:latin typeface="Calibri" panose="020F0502020204030204" pitchFamily="34" charset="0"/>
                        </a:rPr>
                        <a:t>31</a:t>
                      </a:r>
                    </a:p>
                  </a:txBody>
                  <a:tcPr marL="9525" marR="9525" marT="9525" marB="0" anchor="b"/>
                </a:tc>
                <a:extLst>
                  <a:ext uri="{0D108BD9-81ED-4DB2-BD59-A6C34878D82A}">
                    <a16:rowId xmlns:a16="http://schemas.microsoft.com/office/drawing/2014/main" val="22522207"/>
                  </a:ext>
                </a:extLst>
              </a:tr>
              <a:tr h="190500">
                <a:tc>
                  <a:txBody>
                    <a:bodyPr/>
                    <a:lstStyle/>
                    <a:p>
                      <a:pPr algn="l" fontAlgn="b"/>
                      <a:r>
                        <a:rPr lang="en-GB" sz="1100" u="none" strike="noStrike">
                          <a:effectLst/>
                        </a:rPr>
                        <a:t>TTC</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effectLst/>
                          <a:latin typeface="Arial" panose="020B0604020202020204" pitchFamily="34" charset="0"/>
                        </a:rPr>
                        <a:t>12</a:t>
                      </a:r>
                    </a:p>
                  </a:txBody>
                  <a:tcPr marL="0" marR="0" marT="0" marB="0" anchor="b"/>
                </a:tc>
                <a:tc>
                  <a:txBody>
                    <a:bodyPr/>
                    <a:lstStyle/>
                    <a:p>
                      <a:pPr algn="r" fontAlgn="b"/>
                      <a:r>
                        <a:rPr lang="en-GB" sz="1100" b="0" i="0" u="none" strike="noStrike" dirty="0">
                          <a:solidFill>
                            <a:schemeClr val="tx1"/>
                          </a:solidFill>
                          <a:effectLst/>
                          <a:latin typeface="Calibri" panose="020F0502020204030204" pitchFamily="34" charset="0"/>
                        </a:rPr>
                        <a:t>12</a:t>
                      </a:r>
                    </a:p>
                  </a:txBody>
                  <a:tcPr marL="9525" marR="9525" marT="9525" marB="0" anchor="b"/>
                </a:tc>
                <a:extLst>
                  <a:ext uri="{0D108BD9-81ED-4DB2-BD59-A6C34878D82A}">
                    <a16:rowId xmlns:a16="http://schemas.microsoft.com/office/drawing/2014/main" val="2193377356"/>
                  </a:ext>
                </a:extLst>
              </a:tr>
              <a:tr h="190500">
                <a:tc>
                  <a:txBody>
                    <a:bodyPr/>
                    <a:lstStyle/>
                    <a:p>
                      <a:pPr algn="l" fontAlgn="b"/>
                      <a:r>
                        <a:rPr lang="en-GB" sz="1100" u="none" strike="noStrike">
                          <a:effectLst/>
                        </a:rPr>
                        <a:t>CCSA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solidFill>
                            <a:srgbClr val="00B050"/>
                          </a:solidFill>
                          <a:effectLst/>
                          <a:latin typeface="Arial" panose="020B0604020202020204" pitchFamily="34" charset="0"/>
                        </a:rPr>
                        <a:t>168</a:t>
                      </a:r>
                    </a:p>
                  </a:txBody>
                  <a:tcPr marL="0" marR="0" marT="0" marB="0" anchor="b"/>
                </a:tc>
                <a:tc>
                  <a:txBody>
                    <a:bodyPr/>
                    <a:lstStyle/>
                    <a:p>
                      <a:pPr algn="r" fontAlgn="b"/>
                      <a:r>
                        <a:rPr lang="en-GB" sz="1100" b="0" i="0" u="none" strike="noStrike" dirty="0">
                          <a:solidFill>
                            <a:schemeClr val="tx1"/>
                          </a:solidFill>
                          <a:effectLst/>
                          <a:latin typeface="Calibri" panose="020F0502020204030204" pitchFamily="34" charset="0"/>
                        </a:rPr>
                        <a:t>166</a:t>
                      </a:r>
                    </a:p>
                  </a:txBody>
                  <a:tcPr marL="9525" marR="9525" marT="9525" marB="0" anchor="b"/>
                </a:tc>
                <a:extLst>
                  <a:ext uri="{0D108BD9-81ED-4DB2-BD59-A6C34878D82A}">
                    <a16:rowId xmlns:a16="http://schemas.microsoft.com/office/drawing/2014/main" val="4159952401"/>
                  </a:ext>
                </a:extLst>
              </a:tr>
              <a:tr h="190500">
                <a:tc>
                  <a:txBody>
                    <a:bodyPr/>
                    <a:lstStyle/>
                    <a:p>
                      <a:pPr algn="l" fontAlgn="b"/>
                      <a:r>
                        <a:rPr lang="en-GB" sz="1100" u="none" strike="noStrike">
                          <a:effectLst/>
                        </a:rPr>
                        <a:t>TTA</a:t>
                      </a:r>
                      <a:endParaRPr lang="en-GB" sz="1100" b="0" i="0" u="none" strike="noStrike">
                        <a:solidFill>
                          <a:srgbClr val="000000"/>
                        </a:solidFill>
                        <a:effectLst/>
                        <a:latin typeface="Calibri" panose="020F0502020204030204" pitchFamily="34" charset="0"/>
                      </a:endParaRPr>
                    </a:p>
                  </a:txBody>
                  <a:tcPr marL="9525" marR="9525" marT="9525" marB="0" anchor="b"/>
                </a:tc>
                <a:tc>
                  <a:txBody>
                    <a:bodyPr/>
                    <a:lstStyle/>
                    <a:p>
                      <a:pPr algn="r" fontAlgn="b"/>
                      <a:r>
                        <a:rPr lang="en-GB" sz="1000" b="0" i="0" u="none" strike="noStrike" dirty="0">
                          <a:effectLst/>
                          <a:latin typeface="Arial" panose="020B0604020202020204" pitchFamily="34" charset="0"/>
                        </a:rPr>
                        <a:t>27</a:t>
                      </a:r>
                    </a:p>
                  </a:txBody>
                  <a:tcPr marL="0" marR="0" marT="0" marB="0" anchor="b"/>
                </a:tc>
                <a:tc>
                  <a:txBody>
                    <a:bodyPr/>
                    <a:lstStyle/>
                    <a:p>
                      <a:pPr algn="r" fontAlgn="b"/>
                      <a:r>
                        <a:rPr lang="en-GB" sz="1100" b="0" i="0" u="none" strike="noStrike" dirty="0">
                          <a:solidFill>
                            <a:schemeClr val="tx1"/>
                          </a:solidFill>
                          <a:effectLst/>
                          <a:latin typeface="Calibri" panose="020F0502020204030204" pitchFamily="34" charset="0"/>
                        </a:rPr>
                        <a:t>27</a:t>
                      </a:r>
                    </a:p>
                  </a:txBody>
                  <a:tcPr marL="9525" marR="9525" marT="9525" marB="0" anchor="b"/>
                </a:tc>
                <a:extLst>
                  <a:ext uri="{0D108BD9-81ED-4DB2-BD59-A6C34878D82A}">
                    <a16:rowId xmlns:a16="http://schemas.microsoft.com/office/drawing/2014/main" val="3026674822"/>
                  </a:ext>
                </a:extLst>
              </a:tr>
              <a:tr h="190500">
                <a:tc>
                  <a:txBody>
                    <a:bodyPr/>
                    <a:lstStyle/>
                    <a:p>
                      <a:pPr algn="l" fontAlgn="b"/>
                      <a:r>
                        <a:rPr lang="en-GB" sz="1000" u="none" strike="noStrike">
                          <a:effectLst/>
                        </a:rPr>
                        <a:t>TSDSI</a:t>
                      </a:r>
                      <a:endParaRPr lang="en-GB" sz="1000" b="0" i="0" u="none" strike="noStrike">
                        <a:solidFill>
                          <a:srgbClr val="000000"/>
                        </a:solidFill>
                        <a:effectLst/>
                        <a:latin typeface="Arial" panose="020B0604020202020204" pitchFamily="34" charset="0"/>
                      </a:endParaRPr>
                    </a:p>
                  </a:txBody>
                  <a:tcPr marL="9525" marR="9525" marT="9525" marB="0" anchor="b"/>
                </a:tc>
                <a:tc>
                  <a:txBody>
                    <a:bodyPr/>
                    <a:lstStyle/>
                    <a:p>
                      <a:pPr algn="r" fontAlgn="b"/>
                      <a:r>
                        <a:rPr lang="en-GB" sz="1000" b="0" i="0" u="none" strike="noStrike" dirty="0">
                          <a:solidFill>
                            <a:srgbClr val="FF0000"/>
                          </a:solidFill>
                          <a:effectLst/>
                          <a:latin typeface="Arial" panose="020B0604020202020204" pitchFamily="34" charset="0"/>
                        </a:rPr>
                        <a:t>55</a:t>
                      </a:r>
                    </a:p>
                  </a:txBody>
                  <a:tcPr marL="0" marR="0" marT="0" marB="0" anchor="b"/>
                </a:tc>
                <a:tc>
                  <a:txBody>
                    <a:bodyPr/>
                    <a:lstStyle/>
                    <a:p>
                      <a:pPr algn="r" fontAlgn="b"/>
                      <a:r>
                        <a:rPr lang="en-GB" sz="1100" b="0" i="0" u="none" strike="noStrike" dirty="0">
                          <a:solidFill>
                            <a:schemeClr val="tx1"/>
                          </a:solidFill>
                          <a:effectLst/>
                          <a:latin typeface="Calibri" panose="020F0502020204030204" pitchFamily="34" charset="0"/>
                        </a:rPr>
                        <a:t>56</a:t>
                      </a:r>
                    </a:p>
                  </a:txBody>
                  <a:tcPr marL="9525" marR="9525" marT="9525" marB="0" anchor="b"/>
                </a:tc>
                <a:extLst>
                  <a:ext uri="{0D108BD9-81ED-4DB2-BD59-A6C34878D82A}">
                    <a16:rowId xmlns:a16="http://schemas.microsoft.com/office/drawing/2014/main" val="2859810402"/>
                  </a:ext>
                </a:extLst>
              </a:tr>
              <a:tr h="190500">
                <a:tc>
                  <a:txBody>
                    <a:bodyPr/>
                    <a:lstStyle/>
                    <a:p>
                      <a:pPr algn="l" fontAlgn="b"/>
                      <a:r>
                        <a:rPr lang="en-GB" sz="1100" u="none" strike="noStrike" dirty="0">
                          <a:effectLst/>
                        </a:rPr>
                        <a:t> </a:t>
                      </a:r>
                      <a:r>
                        <a:rPr lang="en-GB" sz="1100" b="1" u="none" strike="noStrike" dirty="0">
                          <a:effectLst/>
                        </a:rPr>
                        <a:t>Total</a:t>
                      </a:r>
                      <a:endParaRPr lang="en-GB" sz="1100" b="1" i="0" u="none" strike="noStrike" dirty="0">
                        <a:solidFill>
                          <a:srgbClr val="000000"/>
                        </a:solidFill>
                        <a:effectLst/>
                        <a:latin typeface="Calibri" panose="020F0502020204030204" pitchFamily="34" charset="0"/>
                      </a:endParaRPr>
                    </a:p>
                  </a:txBody>
                  <a:tcPr marL="9525" marR="9525" marT="9525" marB="0" anchor="b"/>
                </a:tc>
                <a:tc>
                  <a:txBody>
                    <a:bodyPr/>
                    <a:lstStyle/>
                    <a:p>
                      <a:pPr algn="r" fontAlgn="b"/>
                      <a:r>
                        <a:rPr lang="en-GB" sz="1000" b="1" i="0" u="none" strike="noStrike" dirty="0">
                          <a:solidFill>
                            <a:srgbClr val="FF0000"/>
                          </a:solidFill>
                          <a:effectLst/>
                          <a:latin typeface="Arial" panose="020B0604020202020204" pitchFamily="34" charset="0"/>
                        </a:rPr>
                        <a:t>806</a:t>
                      </a:r>
                    </a:p>
                  </a:txBody>
                  <a:tcPr marL="0" marR="0" marT="0" marB="0" anchor="b"/>
                </a:tc>
                <a:tc>
                  <a:txBody>
                    <a:bodyPr/>
                    <a:lstStyle/>
                    <a:p>
                      <a:pPr algn="r" fontAlgn="b"/>
                      <a:r>
                        <a:rPr lang="en-GB" sz="1000" b="1" i="0" u="none" strike="noStrike" dirty="0">
                          <a:solidFill>
                            <a:schemeClr val="tx1"/>
                          </a:solidFill>
                          <a:effectLst/>
                          <a:latin typeface="Arial" panose="020B0604020202020204" pitchFamily="34" charset="0"/>
                        </a:rPr>
                        <a:t>817</a:t>
                      </a:r>
                    </a:p>
                  </a:txBody>
                  <a:tcPr marL="9525" marR="9525" marT="9525" marB="0" anchor="b"/>
                </a:tc>
                <a:extLst>
                  <a:ext uri="{0D108BD9-81ED-4DB2-BD59-A6C34878D82A}">
                    <a16:rowId xmlns:a16="http://schemas.microsoft.com/office/drawing/2014/main" val="1978229548"/>
                  </a:ext>
                </a:extLst>
              </a:tr>
            </a:tbl>
          </a:graphicData>
        </a:graphic>
      </p:graphicFrame>
      <p:sp>
        <p:nvSpPr>
          <p:cNvPr id="2" name="Title 1">
            <a:extLst>
              <a:ext uri="{FF2B5EF4-FFF2-40B4-BE49-F238E27FC236}">
                <a16:creationId xmlns:a16="http://schemas.microsoft.com/office/drawing/2014/main" id="{EA82D988-3CCB-4F49-9BBC-CFEE4FEA57D1}"/>
              </a:ext>
            </a:extLst>
          </p:cNvPr>
          <p:cNvSpPr>
            <a:spLocks noGrp="1"/>
          </p:cNvSpPr>
          <p:nvPr>
            <p:ph type="title"/>
          </p:nvPr>
        </p:nvSpPr>
        <p:spPr/>
        <p:txBody>
          <a:bodyPr/>
          <a:lstStyle/>
          <a:p>
            <a:r>
              <a:rPr lang="en-US" altLang="en-US" dirty="0"/>
              <a:t>3GPP Membership</a:t>
            </a:r>
            <a:endParaRPr lang="en-GB" dirty="0"/>
          </a:p>
        </p:txBody>
      </p:sp>
      <p:sp>
        <p:nvSpPr>
          <p:cNvPr id="17" name="Text Box 10">
            <a:extLst>
              <a:ext uri="{FF2B5EF4-FFF2-40B4-BE49-F238E27FC236}">
                <a16:creationId xmlns:a16="http://schemas.microsoft.com/office/drawing/2014/main" id="{10A1B7FA-9F33-3620-376D-32B297A790E2}"/>
              </a:ext>
            </a:extLst>
          </p:cNvPr>
          <p:cNvSpPr txBox="1">
            <a:spLocks noChangeArrowheads="1"/>
          </p:cNvSpPr>
          <p:nvPr/>
        </p:nvSpPr>
        <p:spPr bwMode="auto">
          <a:xfrm>
            <a:off x="9926507" y="6166594"/>
            <a:ext cx="2171006" cy="276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12700">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p>
            <a:pPr algn="r">
              <a:spcBef>
                <a:spcPct val="50000"/>
              </a:spcBef>
            </a:pPr>
            <a:r>
              <a:rPr lang="en-US" sz="1200" dirty="0"/>
              <a:t>Data of 16/03/2023</a:t>
            </a:r>
          </a:p>
        </p:txBody>
      </p:sp>
      <p:graphicFrame>
        <p:nvGraphicFramePr>
          <p:cNvPr id="6" name="Chart 5">
            <a:extLst>
              <a:ext uri="{FF2B5EF4-FFF2-40B4-BE49-F238E27FC236}">
                <a16:creationId xmlns:a16="http://schemas.microsoft.com/office/drawing/2014/main" id="{D5C2584B-6B4F-4C60-AF3F-32823695614E}"/>
              </a:ext>
            </a:extLst>
          </p:cNvPr>
          <p:cNvGraphicFramePr>
            <a:graphicFrameLocks/>
          </p:cNvGraphicFramePr>
          <p:nvPr>
            <p:extLst>
              <p:ext uri="{D42A27DB-BD31-4B8C-83A1-F6EECF244321}">
                <p14:modId xmlns:p14="http://schemas.microsoft.com/office/powerpoint/2010/main" val="1009747676"/>
              </p:ext>
            </p:extLst>
          </p:nvPr>
        </p:nvGraphicFramePr>
        <p:xfrm>
          <a:off x="4857677" y="1912677"/>
          <a:ext cx="6006353" cy="364415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190807443"/>
      </p:ext>
    </p:extLst>
  </p:cSld>
  <p:clrMapOvr>
    <a:masterClrMapping/>
  </p:clrMapOvr>
  <p:transition>
    <p:wipe dir="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CA28C7-28D2-4A34-B9B8-73A3EB4479C2}"/>
              </a:ext>
            </a:extLst>
          </p:cNvPr>
          <p:cNvSpPr>
            <a:spLocks noGrp="1"/>
          </p:cNvSpPr>
          <p:nvPr>
            <p:ph type="title"/>
          </p:nvPr>
        </p:nvSpPr>
        <p:spPr/>
        <p:txBody>
          <a:bodyPr/>
          <a:lstStyle/>
          <a:p>
            <a:r>
              <a:rPr lang="en-GB" dirty="0"/>
              <a:t>Changes of personnel: Departures</a:t>
            </a:r>
          </a:p>
        </p:txBody>
      </p:sp>
      <p:sp>
        <p:nvSpPr>
          <p:cNvPr id="5" name="TextBox 4">
            <a:extLst>
              <a:ext uri="{FF2B5EF4-FFF2-40B4-BE49-F238E27FC236}">
                <a16:creationId xmlns:a16="http://schemas.microsoft.com/office/drawing/2014/main" id="{E60950DF-B61F-591B-2D2A-5BAAD9538AB2}"/>
              </a:ext>
            </a:extLst>
          </p:cNvPr>
          <p:cNvSpPr txBox="1"/>
          <p:nvPr/>
        </p:nvSpPr>
        <p:spPr>
          <a:xfrm>
            <a:off x="609532" y="3429000"/>
            <a:ext cx="8980044" cy="840230"/>
          </a:xfrm>
          <a:prstGeom prst="rect">
            <a:avLst/>
          </a:prstGeom>
          <a:noFill/>
        </p:spPr>
        <p:txBody>
          <a:bodyPr wrap="square" rtlCol="0">
            <a:spAutoFit/>
          </a:bodyPr>
          <a:lstStyle/>
          <a:p>
            <a:pPr marL="357188" lvl="1" indent="-355600" eaLnBrk="1" hangingPunct="1">
              <a:lnSpc>
                <a:spcPct val="90000"/>
              </a:lnSpc>
              <a:spcBef>
                <a:spcPts val="1000"/>
              </a:spcBef>
              <a:buClr>
                <a:srgbClr val="C00000"/>
              </a:buClr>
              <a:buBlip>
                <a:blip r:embed="rId2"/>
              </a:buBlip>
              <a:defRPr/>
            </a:pPr>
            <a:r>
              <a:rPr lang="en-GB" dirty="0">
                <a:latin typeface="Century Gothic" panose="020B0502020202020204" pitchFamily="34" charset="0"/>
                <a:cs typeface="+mn-cs"/>
              </a:rPr>
              <a:t>After 3 years in MCC supporting RAN3, Young Ik JO left MCC at the end of 2022. We warmly thank Young Ik for his outstanding work supporting 3GPP RAN3 and wish him a very bright future.</a:t>
            </a:r>
          </a:p>
        </p:txBody>
      </p:sp>
      <p:pic>
        <p:nvPicPr>
          <p:cNvPr id="3" name="Picture 2" descr="A person wearing a suit and tie smiling at the camera&#10;&#10;Description automatically generated">
            <a:extLst>
              <a:ext uri="{FF2B5EF4-FFF2-40B4-BE49-F238E27FC236}">
                <a16:creationId xmlns:a16="http://schemas.microsoft.com/office/drawing/2014/main" id="{4C7E8ABE-57DA-08B7-635F-8398F31D2B74}"/>
              </a:ext>
            </a:extLst>
          </p:cNvPr>
          <p:cNvPicPr>
            <a:picLocks noChangeAspect="1"/>
          </p:cNvPicPr>
          <p:nvPr/>
        </p:nvPicPr>
        <p:blipFill rotWithShape="1">
          <a:blip r:embed="rId3">
            <a:extLst>
              <a:ext uri="{28A0092B-C50C-407E-A947-70E740481C1C}">
                <a14:useLocalDpi xmlns:a14="http://schemas.microsoft.com/office/drawing/2010/main" val="0"/>
              </a:ext>
            </a:extLst>
          </a:blip>
          <a:srcRect b="22018"/>
          <a:stretch/>
        </p:blipFill>
        <p:spPr>
          <a:xfrm>
            <a:off x="9589576" y="2993546"/>
            <a:ext cx="1578932" cy="1711137"/>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47862151"/>
      </p:ext>
    </p:extLst>
  </p:cSld>
  <p:clrMapOvr>
    <a:masterClrMapping/>
  </p:clrMapOvr>
  <p:transition>
    <p:wipe dir="r"/>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 Box 5">
            <a:extLst>
              <a:ext uri="{FF2B5EF4-FFF2-40B4-BE49-F238E27FC236}">
                <a16:creationId xmlns:a16="http://schemas.microsoft.com/office/drawing/2014/main" id="{4B9CE80D-5524-4DD8-8F1B-AF41A10241C9}"/>
              </a:ext>
            </a:extLst>
          </p:cNvPr>
          <p:cNvSpPr txBox="1">
            <a:spLocks noChangeArrowheads="1"/>
          </p:cNvSpPr>
          <p:nvPr/>
        </p:nvSpPr>
        <p:spPr bwMode="auto">
          <a:xfrm>
            <a:off x="547386" y="3569404"/>
            <a:ext cx="1845381" cy="1015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50000"/>
              </a:spcBef>
              <a:buFontTx/>
              <a:buNone/>
            </a:pPr>
            <a:r>
              <a:rPr lang="en-US" altLang="en-US" sz="1500" dirty="0">
                <a:solidFill>
                  <a:srgbClr val="FF0000"/>
                </a:solidFill>
                <a:latin typeface="Arial" panose="020B0604020202020204" pitchFamily="34" charset="0"/>
              </a:rPr>
              <a:t>Number of Individual Members in 3GPP is more than 800</a:t>
            </a:r>
            <a:endParaRPr lang="en-GB" altLang="en-US" sz="1500" dirty="0">
              <a:solidFill>
                <a:srgbClr val="FF0000"/>
              </a:solidFill>
              <a:latin typeface="Arial" panose="020B0604020202020204" pitchFamily="34" charset="0"/>
            </a:endParaRPr>
          </a:p>
        </p:txBody>
      </p:sp>
      <p:sp>
        <p:nvSpPr>
          <p:cNvPr id="2" name="Title 1">
            <a:extLst>
              <a:ext uri="{FF2B5EF4-FFF2-40B4-BE49-F238E27FC236}">
                <a16:creationId xmlns:a16="http://schemas.microsoft.com/office/drawing/2014/main" id="{09A44471-C3AE-4ED3-970D-763374514734}"/>
              </a:ext>
            </a:extLst>
          </p:cNvPr>
          <p:cNvSpPr>
            <a:spLocks noGrp="1"/>
          </p:cNvSpPr>
          <p:nvPr>
            <p:ph type="title"/>
          </p:nvPr>
        </p:nvSpPr>
        <p:spPr/>
        <p:txBody>
          <a:bodyPr/>
          <a:lstStyle/>
          <a:p>
            <a:r>
              <a:rPr lang="en-US" altLang="en-US" dirty="0"/>
              <a:t>3GPP Membership</a:t>
            </a:r>
            <a:endParaRPr lang="en-GB" dirty="0"/>
          </a:p>
        </p:txBody>
      </p:sp>
      <p:graphicFrame>
        <p:nvGraphicFramePr>
          <p:cNvPr id="5" name="Chart 4">
            <a:extLst>
              <a:ext uri="{FF2B5EF4-FFF2-40B4-BE49-F238E27FC236}">
                <a16:creationId xmlns:a16="http://schemas.microsoft.com/office/drawing/2014/main" id="{50D6E7A3-CD2F-4F6E-8725-F90691A0B7FC}"/>
              </a:ext>
            </a:extLst>
          </p:cNvPr>
          <p:cNvGraphicFramePr>
            <a:graphicFrameLocks/>
          </p:cNvGraphicFramePr>
          <p:nvPr>
            <p:extLst>
              <p:ext uri="{D42A27DB-BD31-4B8C-83A1-F6EECF244321}">
                <p14:modId xmlns:p14="http://schemas.microsoft.com/office/powerpoint/2010/main" val="3553839385"/>
              </p:ext>
            </p:extLst>
          </p:nvPr>
        </p:nvGraphicFramePr>
        <p:xfrm>
          <a:off x="2550033" y="1984248"/>
          <a:ext cx="9280017" cy="425196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4109539322"/>
      </p:ext>
    </p:extLst>
  </p:cSld>
  <p:clrMapOvr>
    <a:masterClrMapping/>
  </p:clrMapOvr>
  <p:transition>
    <p:wipe dir="r"/>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110C2B4-BB85-45D8-AECB-220C0BDB7EDF}"/>
              </a:ext>
            </a:extLst>
          </p:cNvPr>
          <p:cNvPicPr>
            <a:picLocks noChangeAspect="1"/>
          </p:cNvPicPr>
          <p:nvPr/>
        </p:nvPicPr>
        <p:blipFill>
          <a:blip r:embed="rId3" cstate="print">
            <a:clrChange>
              <a:clrFrom>
                <a:srgbClr val="000000"/>
              </a:clrFrom>
              <a:clrTo>
                <a:srgbClr val="000000">
                  <a:alpha val="0"/>
                </a:srgbClr>
              </a:clrTo>
            </a:clrChange>
            <a:extLst>
              <a:ext uri="{BEBA8EAE-BF5A-486C-A8C5-ECC9F3942E4B}">
                <a14:imgProps xmlns:a14="http://schemas.microsoft.com/office/drawing/2010/main">
                  <a14:imgLayer r:embed="rId4">
                    <a14:imgEffect>
                      <a14:brightnessContrast bright="75000"/>
                    </a14:imgEffect>
                  </a14:imgLayer>
                </a14:imgProps>
              </a:ext>
              <a:ext uri="{28A0092B-C50C-407E-A947-70E740481C1C}">
                <a14:useLocalDpi xmlns:a14="http://schemas.microsoft.com/office/drawing/2010/main" val="0"/>
              </a:ext>
            </a:extLst>
          </a:blip>
          <a:stretch>
            <a:fillRect/>
          </a:stretch>
        </p:blipFill>
        <p:spPr>
          <a:xfrm>
            <a:off x="6179128" y="1886399"/>
            <a:ext cx="2059709" cy="1152364"/>
          </a:xfrm>
          <a:prstGeom prst="rect">
            <a:avLst/>
          </a:prstGeom>
          <a:noFill/>
          <a:ln>
            <a:noFill/>
          </a:ln>
        </p:spPr>
      </p:pic>
      <p:graphicFrame>
        <p:nvGraphicFramePr>
          <p:cNvPr id="6" name="Table 5">
            <a:extLst>
              <a:ext uri="{FF2B5EF4-FFF2-40B4-BE49-F238E27FC236}">
                <a16:creationId xmlns:a16="http://schemas.microsoft.com/office/drawing/2014/main" id="{0B94C614-AC31-4B32-888B-69807045C9DF}"/>
              </a:ext>
            </a:extLst>
          </p:cNvPr>
          <p:cNvGraphicFramePr>
            <a:graphicFrameLocks noGrp="1"/>
          </p:cNvGraphicFramePr>
          <p:nvPr>
            <p:extLst>
              <p:ext uri="{D42A27DB-BD31-4B8C-83A1-F6EECF244321}">
                <p14:modId xmlns:p14="http://schemas.microsoft.com/office/powerpoint/2010/main" val="408955521"/>
              </p:ext>
            </p:extLst>
          </p:nvPr>
        </p:nvGraphicFramePr>
        <p:xfrm>
          <a:off x="4261712" y="3038764"/>
          <a:ext cx="5885181" cy="3160575"/>
        </p:xfrm>
        <a:graphic>
          <a:graphicData uri="http://schemas.openxmlformats.org/drawingml/2006/table">
            <a:tbl>
              <a:tblPr/>
              <a:tblGrid>
                <a:gridCol w="1961727">
                  <a:extLst>
                    <a:ext uri="{9D8B030D-6E8A-4147-A177-3AD203B41FA5}">
                      <a16:colId xmlns:a16="http://schemas.microsoft.com/office/drawing/2014/main" val="781406044"/>
                    </a:ext>
                  </a:extLst>
                </a:gridCol>
                <a:gridCol w="1961727">
                  <a:extLst>
                    <a:ext uri="{9D8B030D-6E8A-4147-A177-3AD203B41FA5}">
                      <a16:colId xmlns:a16="http://schemas.microsoft.com/office/drawing/2014/main" val="2774809029"/>
                    </a:ext>
                  </a:extLst>
                </a:gridCol>
                <a:gridCol w="1961727">
                  <a:extLst>
                    <a:ext uri="{9D8B030D-6E8A-4147-A177-3AD203B41FA5}">
                      <a16:colId xmlns:a16="http://schemas.microsoft.com/office/drawing/2014/main" val="444990690"/>
                    </a:ext>
                  </a:extLst>
                </a:gridCol>
              </a:tblGrid>
              <a:tr h="210705">
                <a:tc>
                  <a:txBody>
                    <a:bodyPr/>
                    <a:lstStyle/>
                    <a:p>
                      <a:pPr algn="ctr" fontAlgn="b"/>
                      <a:r>
                        <a:rPr lang="en-GB" sz="1050" b="1" kern="1200" dirty="0">
                          <a:solidFill>
                            <a:srgbClr val="000000"/>
                          </a:solidFill>
                          <a:latin typeface="+mj-lt"/>
                          <a:cs typeface="Times New Roman" panose="02020603050405020304" pitchFamily="18" charset="0"/>
                        </a:rPr>
                        <a:t>AUSTRALIA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n-lt"/>
                          <a:ea typeface="+mn-ea"/>
                          <a:cs typeface="Times New Roman" panose="02020603050405020304" pitchFamily="18" charset="0"/>
                        </a:rPr>
                        <a:t>INDIA</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en-GB" sz="1050" b="1" kern="1200" dirty="0">
                          <a:solidFill>
                            <a:srgbClr val="000000"/>
                          </a:solidFill>
                          <a:latin typeface="+mn-lt"/>
                          <a:ea typeface="+mn-ea"/>
                          <a:cs typeface="Times New Roman" panose="02020603050405020304" pitchFamily="18" charset="0"/>
                        </a:rPr>
                        <a:t>ROMANIA</a:t>
                      </a:r>
                      <a:endParaRPr lang="en-GB" sz="1050" b="1" kern="1200" dirty="0">
                        <a:solidFill>
                          <a:srgbClr val="FF0000"/>
                        </a:solidFill>
                        <a:latin typeface="+mn-lt"/>
                        <a:ea typeface="+mn-ea"/>
                        <a:cs typeface="Times New Roman" panose="02020603050405020304" pitchFamily="18" charset="0"/>
                      </a:endParaRPr>
                    </a:p>
                  </a:txBody>
                  <a:tcPr marL="7620" marR="7620" marT="7620" marB="0" anchor="ctr">
                    <a:lnL>
                      <a:noFill/>
                    </a:lnL>
                    <a:lnR>
                      <a:noFill/>
                    </a:lnR>
                    <a:lnT>
                      <a:noFill/>
                    </a:lnT>
                    <a:lnB>
                      <a:noFill/>
                    </a:lnB>
                  </a:tcPr>
                </a:tc>
                <a:extLst>
                  <a:ext uri="{0D108BD9-81ED-4DB2-BD59-A6C34878D82A}">
                    <a16:rowId xmlns:a16="http://schemas.microsoft.com/office/drawing/2014/main" val="1755680640"/>
                  </a:ext>
                </a:extLst>
              </a:tr>
              <a:tr h="210705">
                <a:tc>
                  <a:txBody>
                    <a:bodyPr/>
                    <a:lstStyle/>
                    <a:p>
                      <a:pPr algn="ctr" fontAlgn="b"/>
                      <a:r>
                        <a:rPr lang="en-GB" sz="1050" b="1" kern="1200" dirty="0">
                          <a:solidFill>
                            <a:srgbClr val="000000"/>
                          </a:solidFill>
                          <a:latin typeface="+mj-lt"/>
                          <a:cs typeface="Times New Roman" panose="02020603050405020304" pitchFamily="18" charset="0"/>
                        </a:rPr>
                        <a:t>AUSTRIA</a:t>
                      </a:r>
                    </a:p>
                  </a:txBody>
                  <a:tcPr marL="7620" marR="7620" marT="7620" marB="0" anchor="ctr">
                    <a:lnL>
                      <a:noFill/>
                    </a:lnL>
                    <a:lnR>
                      <a:noFill/>
                    </a:lnR>
                    <a:lnT>
                      <a:noFill/>
                    </a:lnT>
                    <a:lnB>
                      <a:noFill/>
                    </a:lnB>
                  </a:tcPr>
                </a:tc>
                <a:tc>
                  <a:txBody>
                    <a:bodyPr/>
                    <a:lstStyle/>
                    <a:p>
                      <a:pPr algn="ctr" fontAlgn="b"/>
                      <a:r>
                        <a:rPr lang="en-GB" sz="1050" b="1" kern="1200" dirty="0">
                          <a:solidFill>
                            <a:srgbClr val="FF0000"/>
                          </a:solidFill>
                          <a:latin typeface="+mj-lt"/>
                          <a:cs typeface="Times New Roman" panose="02020603050405020304" pitchFamily="18" charset="0"/>
                        </a:rPr>
                        <a:t>INDONESIA</a:t>
                      </a:r>
                    </a:p>
                  </a:txBody>
                  <a:tcPr marL="7620" marR="7620" marT="7620" marB="0" anchor="ctr">
                    <a:lnL>
                      <a:noFill/>
                    </a:lnL>
                    <a:lnR>
                      <a:noFill/>
                    </a:lnR>
                    <a:lnT>
                      <a:noFill/>
                    </a:lnT>
                    <a:lnB>
                      <a:noFill/>
                    </a:lnB>
                  </a:tcPr>
                </a:tc>
                <a:tc>
                  <a:txBody>
                    <a:bodyPr/>
                    <a:lstStyle/>
                    <a:p>
                      <a:pPr algn="ctr" fontAlgn="b"/>
                      <a:r>
                        <a:rPr lang="en-GB" sz="1050" b="1" kern="1200" dirty="0">
                          <a:solidFill>
                            <a:srgbClr val="FF0000"/>
                          </a:solidFill>
                          <a:latin typeface="+mj-lt"/>
                          <a:cs typeface="Times New Roman" panose="02020603050405020304" pitchFamily="18" charset="0"/>
                        </a:rPr>
                        <a:t>SAUDI ARABIA</a:t>
                      </a:r>
                    </a:p>
                  </a:txBody>
                  <a:tcPr marL="7620" marR="7620" marT="7620" marB="0" anchor="ctr">
                    <a:lnL>
                      <a:noFill/>
                    </a:lnL>
                    <a:lnR>
                      <a:noFill/>
                    </a:lnR>
                    <a:lnT>
                      <a:noFill/>
                    </a:lnT>
                    <a:lnB>
                      <a:noFill/>
                    </a:lnB>
                  </a:tcPr>
                </a:tc>
                <a:extLst>
                  <a:ext uri="{0D108BD9-81ED-4DB2-BD59-A6C34878D82A}">
                    <a16:rowId xmlns:a16="http://schemas.microsoft.com/office/drawing/2014/main" val="2291790081"/>
                  </a:ext>
                </a:extLst>
              </a:tr>
              <a:tr h="210705">
                <a:tc>
                  <a:txBody>
                    <a:bodyPr/>
                    <a:lstStyle/>
                    <a:p>
                      <a:pPr algn="ctr" fontAlgn="b"/>
                      <a:r>
                        <a:rPr lang="en-GB" sz="1050" b="1" kern="1200" dirty="0">
                          <a:solidFill>
                            <a:srgbClr val="000000"/>
                          </a:solidFill>
                          <a:latin typeface="+mj-lt"/>
                          <a:cs typeface="Times New Roman" panose="02020603050405020304" pitchFamily="18" charset="0"/>
                        </a:rPr>
                        <a:t>BELGIUM</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IRELAND</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SERBIA</a:t>
                      </a:r>
                    </a:p>
                  </a:txBody>
                  <a:tcPr marL="7620" marR="7620" marT="7620" marB="0" anchor="ctr">
                    <a:lnL>
                      <a:noFill/>
                    </a:lnL>
                    <a:lnR>
                      <a:noFill/>
                    </a:lnR>
                    <a:lnT>
                      <a:noFill/>
                    </a:lnT>
                    <a:lnB>
                      <a:noFill/>
                    </a:lnB>
                  </a:tcPr>
                </a:tc>
                <a:extLst>
                  <a:ext uri="{0D108BD9-81ED-4DB2-BD59-A6C34878D82A}">
                    <a16:rowId xmlns:a16="http://schemas.microsoft.com/office/drawing/2014/main" val="2114916828"/>
                  </a:ext>
                </a:extLst>
              </a:tr>
              <a:tr h="210705">
                <a:tc>
                  <a:txBody>
                    <a:bodyPr/>
                    <a:lstStyle/>
                    <a:p>
                      <a:pPr algn="ctr" fontAlgn="b"/>
                      <a:r>
                        <a:rPr lang="en-GB" sz="1050" b="1" kern="1200" dirty="0">
                          <a:solidFill>
                            <a:srgbClr val="000000"/>
                          </a:solidFill>
                          <a:latin typeface="+mj-lt"/>
                          <a:cs typeface="Times New Roman" panose="02020603050405020304" pitchFamily="18" charset="0"/>
                        </a:rPr>
                        <a:t>BOTSWANA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ISRAEL</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ea typeface="+mn-ea"/>
                          <a:cs typeface="Times New Roman" panose="02020603050405020304" pitchFamily="18" charset="0"/>
                        </a:rPr>
                        <a:t>SINGAPORE</a:t>
                      </a:r>
                    </a:p>
                  </a:txBody>
                  <a:tcPr marL="7620" marR="7620" marT="7620" marB="0" anchor="ctr">
                    <a:lnL>
                      <a:noFill/>
                    </a:lnL>
                    <a:lnR>
                      <a:noFill/>
                    </a:lnR>
                    <a:lnT>
                      <a:noFill/>
                    </a:lnT>
                    <a:lnB>
                      <a:noFill/>
                    </a:lnB>
                  </a:tcPr>
                </a:tc>
                <a:extLst>
                  <a:ext uri="{0D108BD9-81ED-4DB2-BD59-A6C34878D82A}">
                    <a16:rowId xmlns:a16="http://schemas.microsoft.com/office/drawing/2014/main" val="1133027770"/>
                  </a:ext>
                </a:extLst>
              </a:tr>
              <a:tr h="210705">
                <a:tc>
                  <a:txBody>
                    <a:bodyPr/>
                    <a:lstStyle/>
                    <a:p>
                      <a:pPr algn="ctr" fontAlgn="b"/>
                      <a:r>
                        <a:rPr lang="en-GB" sz="1050" b="1" kern="1200" dirty="0">
                          <a:solidFill>
                            <a:srgbClr val="000000"/>
                          </a:solidFill>
                          <a:latin typeface="+mj-lt"/>
                          <a:cs typeface="Times New Roman" panose="02020603050405020304" pitchFamily="18" charset="0"/>
                        </a:rPr>
                        <a:t>BULGARIA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ITALY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SLOVAKIA</a:t>
                      </a:r>
                    </a:p>
                  </a:txBody>
                  <a:tcPr marL="7620" marR="7620" marT="7620" marB="0" anchor="ctr">
                    <a:lnL>
                      <a:noFill/>
                    </a:lnL>
                    <a:lnR>
                      <a:noFill/>
                    </a:lnR>
                    <a:lnT>
                      <a:noFill/>
                    </a:lnT>
                    <a:lnB>
                      <a:noFill/>
                    </a:lnB>
                  </a:tcPr>
                </a:tc>
                <a:extLst>
                  <a:ext uri="{0D108BD9-81ED-4DB2-BD59-A6C34878D82A}">
                    <a16:rowId xmlns:a16="http://schemas.microsoft.com/office/drawing/2014/main" val="2585832974"/>
                  </a:ext>
                </a:extLst>
              </a:tr>
              <a:tr h="210705">
                <a:tc>
                  <a:txBody>
                    <a:bodyPr/>
                    <a:lstStyle/>
                    <a:p>
                      <a:pPr algn="ctr" fontAlgn="b"/>
                      <a:r>
                        <a:rPr lang="en-GB" sz="1050" b="1" kern="1200" dirty="0">
                          <a:solidFill>
                            <a:srgbClr val="000000"/>
                          </a:solidFill>
                          <a:latin typeface="+mj-lt"/>
                          <a:cs typeface="Times New Roman" panose="02020603050405020304" pitchFamily="18" charset="0"/>
                        </a:rPr>
                        <a:t>CANADA</a:t>
                      </a:r>
                    </a:p>
                  </a:txBody>
                  <a:tcPr marL="7620" marR="7620" marT="7620" marB="0" anchor="ctr">
                    <a:lnL>
                      <a:noFill/>
                    </a:lnL>
                    <a:lnR>
                      <a:noFill/>
                    </a:lnR>
                    <a:lnT>
                      <a:noFill/>
                    </a:lnT>
                    <a:lnB>
                      <a:noFill/>
                    </a:lnB>
                  </a:tcPr>
                </a:tc>
                <a:tc>
                  <a:txBody>
                    <a:bodyPr/>
                    <a:lstStyle/>
                    <a:p>
                      <a:pPr algn="ctr" fontAlgn="b"/>
                      <a:r>
                        <a:rPr lang="en-GB" sz="1050" b="1" kern="1200">
                          <a:solidFill>
                            <a:srgbClr val="000000"/>
                          </a:solidFill>
                          <a:latin typeface="+mj-lt"/>
                          <a:cs typeface="Times New Roman" panose="02020603050405020304" pitchFamily="18" charset="0"/>
                        </a:rPr>
                        <a:t>JAPAN</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SLOVENIA</a:t>
                      </a:r>
                    </a:p>
                  </a:txBody>
                  <a:tcPr marL="7620" marR="7620" marT="7620" marB="0" anchor="ctr">
                    <a:lnL>
                      <a:noFill/>
                    </a:lnL>
                    <a:lnR>
                      <a:noFill/>
                    </a:lnR>
                    <a:lnT>
                      <a:noFill/>
                    </a:lnT>
                    <a:lnB>
                      <a:noFill/>
                    </a:lnB>
                  </a:tcPr>
                </a:tc>
                <a:extLst>
                  <a:ext uri="{0D108BD9-81ED-4DB2-BD59-A6C34878D82A}">
                    <a16:rowId xmlns:a16="http://schemas.microsoft.com/office/drawing/2014/main" val="263435677"/>
                  </a:ext>
                </a:extLst>
              </a:tr>
              <a:tr h="210705">
                <a:tc>
                  <a:txBody>
                    <a:bodyPr/>
                    <a:lstStyle/>
                    <a:p>
                      <a:pPr algn="ctr" fontAlgn="b"/>
                      <a:r>
                        <a:rPr lang="en-GB" sz="1050" b="1" kern="1200" dirty="0">
                          <a:solidFill>
                            <a:srgbClr val="000000"/>
                          </a:solidFill>
                          <a:latin typeface="+mj-lt"/>
                          <a:cs typeface="Times New Roman" panose="02020603050405020304" pitchFamily="18" charset="0"/>
                        </a:rPr>
                        <a:t>CHINA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KOREA (REPUBLIC OF)</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SPAIN</a:t>
                      </a:r>
                    </a:p>
                  </a:txBody>
                  <a:tcPr marL="7620" marR="7620" marT="7620" marB="0" anchor="ctr">
                    <a:lnL>
                      <a:noFill/>
                    </a:lnL>
                    <a:lnR>
                      <a:noFill/>
                    </a:lnR>
                    <a:lnT>
                      <a:noFill/>
                    </a:lnT>
                    <a:lnB>
                      <a:noFill/>
                    </a:lnB>
                  </a:tcPr>
                </a:tc>
                <a:extLst>
                  <a:ext uri="{0D108BD9-81ED-4DB2-BD59-A6C34878D82A}">
                    <a16:rowId xmlns:a16="http://schemas.microsoft.com/office/drawing/2014/main" val="3442521875"/>
                  </a:ext>
                </a:extLst>
              </a:tr>
              <a:tr h="210705">
                <a:tc>
                  <a:txBody>
                    <a:bodyPr/>
                    <a:lstStyle/>
                    <a:p>
                      <a:pPr algn="ctr" fontAlgn="b"/>
                      <a:r>
                        <a:rPr lang="en-GB" sz="1050" b="1" kern="1200" dirty="0">
                          <a:solidFill>
                            <a:srgbClr val="000000"/>
                          </a:solidFill>
                          <a:latin typeface="+mj-lt"/>
                          <a:cs typeface="Times New Roman" panose="02020603050405020304" pitchFamily="18" charset="0"/>
                        </a:rPr>
                        <a:t>CZECH REPUBLIC</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ea typeface="+mn-ea"/>
                          <a:cs typeface="Times New Roman" panose="02020603050405020304" pitchFamily="18" charset="0"/>
                        </a:rPr>
                        <a:t>LITHUANIA</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SWEDEN</a:t>
                      </a:r>
                    </a:p>
                  </a:txBody>
                  <a:tcPr marL="7620" marR="7620" marT="7620" marB="0" anchor="ctr">
                    <a:lnL>
                      <a:noFill/>
                    </a:lnL>
                    <a:lnR>
                      <a:noFill/>
                    </a:lnR>
                    <a:lnT>
                      <a:noFill/>
                    </a:lnT>
                    <a:lnB>
                      <a:noFill/>
                    </a:lnB>
                  </a:tcPr>
                </a:tc>
                <a:extLst>
                  <a:ext uri="{0D108BD9-81ED-4DB2-BD59-A6C34878D82A}">
                    <a16:rowId xmlns:a16="http://schemas.microsoft.com/office/drawing/2014/main" val="2611009614"/>
                  </a:ext>
                </a:extLst>
              </a:tr>
              <a:tr h="210705">
                <a:tc>
                  <a:txBody>
                    <a:bodyPr/>
                    <a:lstStyle/>
                    <a:p>
                      <a:pPr algn="ctr" fontAlgn="b"/>
                      <a:r>
                        <a:rPr lang="en-GB" sz="1050" b="1" kern="1200" dirty="0">
                          <a:solidFill>
                            <a:srgbClr val="000000"/>
                          </a:solidFill>
                          <a:latin typeface="+mj-lt"/>
                          <a:cs typeface="Times New Roman" panose="02020603050405020304" pitchFamily="18" charset="0"/>
                        </a:rPr>
                        <a:t>DENMARK</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LUXEMBOURG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SWITZERLAND</a:t>
                      </a:r>
                    </a:p>
                  </a:txBody>
                  <a:tcPr marL="7620" marR="7620" marT="7620" marB="0" anchor="ctr">
                    <a:lnL>
                      <a:noFill/>
                    </a:lnL>
                    <a:lnR>
                      <a:noFill/>
                    </a:lnR>
                    <a:lnT>
                      <a:noFill/>
                    </a:lnT>
                    <a:lnB>
                      <a:noFill/>
                    </a:lnB>
                  </a:tcPr>
                </a:tc>
                <a:extLst>
                  <a:ext uri="{0D108BD9-81ED-4DB2-BD59-A6C34878D82A}">
                    <a16:rowId xmlns:a16="http://schemas.microsoft.com/office/drawing/2014/main" val="3129537390"/>
                  </a:ext>
                </a:extLst>
              </a:tr>
              <a:tr h="210705">
                <a:tc>
                  <a:txBody>
                    <a:bodyPr/>
                    <a:lstStyle/>
                    <a:p>
                      <a:pPr algn="ctr" fontAlgn="b"/>
                      <a:r>
                        <a:rPr lang="en-GB" sz="1050" b="1" kern="1200">
                          <a:solidFill>
                            <a:srgbClr val="000000"/>
                          </a:solidFill>
                          <a:latin typeface="+mj-lt"/>
                          <a:cs typeface="Times New Roman" panose="02020603050405020304" pitchFamily="18" charset="0"/>
                        </a:rPr>
                        <a:t>FINLAND</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MEXICO</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TAIWAN, PROVINCE OF CHINA</a:t>
                      </a:r>
                    </a:p>
                  </a:txBody>
                  <a:tcPr marL="7620" marR="7620" marT="7620" marB="0" anchor="ctr">
                    <a:lnL>
                      <a:noFill/>
                    </a:lnL>
                    <a:lnR>
                      <a:noFill/>
                    </a:lnR>
                    <a:lnT>
                      <a:noFill/>
                    </a:lnT>
                    <a:lnB>
                      <a:noFill/>
                    </a:lnB>
                  </a:tcPr>
                </a:tc>
                <a:extLst>
                  <a:ext uri="{0D108BD9-81ED-4DB2-BD59-A6C34878D82A}">
                    <a16:rowId xmlns:a16="http://schemas.microsoft.com/office/drawing/2014/main" val="2481831129"/>
                  </a:ext>
                </a:extLst>
              </a:tr>
              <a:tr h="210705">
                <a:tc>
                  <a:txBody>
                    <a:bodyPr/>
                    <a:lstStyle/>
                    <a:p>
                      <a:pPr algn="ctr" fontAlgn="b"/>
                      <a:r>
                        <a:rPr lang="en-GB" sz="1050" b="1" kern="1200">
                          <a:solidFill>
                            <a:srgbClr val="000000"/>
                          </a:solidFill>
                          <a:latin typeface="+mj-lt"/>
                          <a:cs typeface="Times New Roman" panose="02020603050405020304" pitchFamily="18" charset="0"/>
                        </a:rPr>
                        <a:t>FRANCE</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NETHERLANDS</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TÜRKIYE </a:t>
                      </a:r>
                    </a:p>
                  </a:txBody>
                  <a:tcPr marL="7620" marR="7620" marT="7620" marB="0" anchor="ctr">
                    <a:lnL>
                      <a:noFill/>
                    </a:lnL>
                    <a:lnR>
                      <a:noFill/>
                    </a:lnR>
                    <a:lnT>
                      <a:noFill/>
                    </a:lnT>
                    <a:lnB>
                      <a:noFill/>
                    </a:lnB>
                  </a:tcPr>
                </a:tc>
                <a:extLst>
                  <a:ext uri="{0D108BD9-81ED-4DB2-BD59-A6C34878D82A}">
                    <a16:rowId xmlns:a16="http://schemas.microsoft.com/office/drawing/2014/main" val="287641771"/>
                  </a:ext>
                </a:extLst>
              </a:tr>
              <a:tr h="210705">
                <a:tc>
                  <a:txBody>
                    <a:bodyPr/>
                    <a:lstStyle/>
                    <a:p>
                      <a:pPr algn="ctr" fontAlgn="b"/>
                      <a:r>
                        <a:rPr lang="en-GB" sz="1050" b="1" kern="1200">
                          <a:solidFill>
                            <a:srgbClr val="000000"/>
                          </a:solidFill>
                          <a:latin typeface="+mj-lt"/>
                          <a:cs typeface="Times New Roman" panose="02020603050405020304" pitchFamily="18" charset="0"/>
                        </a:rPr>
                        <a:t>GERMANY</a:t>
                      </a:r>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NEW ZEALAND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ARAB EMIRATES</a:t>
                      </a:r>
                    </a:p>
                  </a:txBody>
                  <a:tcPr marL="7620" marR="7620" marT="7620" marB="0" anchor="ctr">
                    <a:lnL>
                      <a:noFill/>
                    </a:lnL>
                    <a:lnR>
                      <a:noFill/>
                    </a:lnR>
                    <a:lnT>
                      <a:noFill/>
                    </a:lnT>
                    <a:lnB>
                      <a:noFill/>
                    </a:lnB>
                  </a:tcPr>
                </a:tc>
                <a:extLst>
                  <a:ext uri="{0D108BD9-81ED-4DB2-BD59-A6C34878D82A}">
                    <a16:rowId xmlns:a16="http://schemas.microsoft.com/office/drawing/2014/main" val="2755328995"/>
                  </a:ext>
                </a:extLst>
              </a:tr>
              <a:tr h="210705">
                <a:tc>
                  <a:txBody>
                    <a:bodyPr/>
                    <a:lstStyle/>
                    <a:p>
                      <a:pPr algn="ctr" fontAlgn="b"/>
                      <a:r>
                        <a:rPr lang="en-GB" sz="1050" b="1" kern="1200">
                          <a:solidFill>
                            <a:srgbClr val="000000"/>
                          </a:solidFill>
                          <a:latin typeface="+mj-lt"/>
                          <a:ea typeface="+mn-ea"/>
                          <a:cs typeface="Times New Roman" panose="02020603050405020304" pitchFamily="18" charset="0"/>
                        </a:rPr>
                        <a:t>GREECE</a:t>
                      </a:r>
                      <a:endParaRPr lang="en-GB" sz="1050" b="1" kern="1200" dirty="0">
                        <a:solidFill>
                          <a:srgbClr val="000000"/>
                        </a:solidFill>
                        <a:latin typeface="+mj-lt"/>
                        <a:ea typeface="+mn-ea"/>
                        <a:cs typeface="Times New Roman" panose="02020603050405020304" pitchFamily="18" charset="0"/>
                      </a:endParaRP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NORWAY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KINGDOM</a:t>
                      </a:r>
                    </a:p>
                  </a:txBody>
                  <a:tcPr marL="7620" marR="7620" marT="7620" marB="0" anchor="ctr">
                    <a:lnL>
                      <a:noFill/>
                    </a:lnL>
                    <a:lnR>
                      <a:noFill/>
                    </a:lnR>
                    <a:lnT>
                      <a:noFill/>
                    </a:lnT>
                    <a:lnB>
                      <a:noFill/>
                    </a:lnB>
                  </a:tcPr>
                </a:tc>
                <a:extLst>
                  <a:ext uri="{0D108BD9-81ED-4DB2-BD59-A6C34878D82A}">
                    <a16:rowId xmlns:a16="http://schemas.microsoft.com/office/drawing/2014/main" val="4145672184"/>
                  </a:ext>
                </a:extLst>
              </a:tr>
              <a:tr h="210705">
                <a:tc>
                  <a:txBody>
                    <a:bodyPr/>
                    <a:lstStyle/>
                    <a:p>
                      <a:pPr algn="ctr" fontAlgn="b"/>
                      <a:r>
                        <a:rPr lang="en-GB" sz="1050" b="1" kern="1200" dirty="0">
                          <a:solidFill>
                            <a:srgbClr val="000000"/>
                          </a:solidFill>
                          <a:latin typeface="+mj-lt"/>
                          <a:cs typeface="Times New Roman" panose="02020603050405020304" pitchFamily="18" charset="0"/>
                        </a:rPr>
                        <a:t>HONG KONG</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POLAND</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UNITED STATES</a:t>
                      </a:r>
                    </a:p>
                  </a:txBody>
                  <a:tcPr marL="7620" marR="7620" marT="7620" marB="0" anchor="ctr">
                    <a:lnL>
                      <a:noFill/>
                    </a:lnL>
                    <a:lnR>
                      <a:noFill/>
                    </a:lnR>
                    <a:lnT>
                      <a:noFill/>
                    </a:lnT>
                    <a:lnB>
                      <a:noFill/>
                    </a:lnB>
                  </a:tcPr>
                </a:tc>
                <a:extLst>
                  <a:ext uri="{0D108BD9-81ED-4DB2-BD59-A6C34878D82A}">
                    <a16:rowId xmlns:a16="http://schemas.microsoft.com/office/drawing/2014/main" val="2418118288"/>
                  </a:ext>
                </a:extLst>
              </a:tr>
              <a:tr h="210705">
                <a:tc>
                  <a:txBody>
                    <a:bodyPr/>
                    <a:lstStyle/>
                    <a:p>
                      <a:pPr algn="ctr" fontAlgn="b"/>
                      <a:r>
                        <a:rPr lang="en-GB" sz="1050" b="1" kern="1200" dirty="0">
                          <a:solidFill>
                            <a:srgbClr val="000000"/>
                          </a:solidFill>
                          <a:latin typeface="+mj-lt"/>
                          <a:cs typeface="Times New Roman" panose="02020603050405020304" pitchFamily="18" charset="0"/>
                        </a:rPr>
                        <a:t>HUNGARY</a:t>
                      </a:r>
                    </a:p>
                  </a:txBody>
                  <a:tcPr marL="7620" marR="7620" marT="7620" marB="0" anchor="ctr">
                    <a:lnL>
                      <a:noFill/>
                    </a:lnL>
                    <a:lnR>
                      <a:noFill/>
                    </a:lnR>
                    <a:lnT>
                      <a:noFill/>
                    </a:lnT>
                    <a:lnB>
                      <a:noFill/>
                    </a:lnB>
                  </a:tcPr>
                </a:tc>
                <a:tc>
                  <a:txBody>
                    <a:bodyPr/>
                    <a:lstStyle/>
                    <a:p>
                      <a:pPr algn="ctr" fontAlgn="b"/>
                      <a:r>
                        <a:rPr lang="en-GB" sz="1050" b="1" kern="1200" dirty="0">
                          <a:solidFill>
                            <a:srgbClr val="000000"/>
                          </a:solidFill>
                          <a:latin typeface="+mj-lt"/>
                          <a:cs typeface="Times New Roman" panose="02020603050405020304" pitchFamily="18" charset="0"/>
                        </a:rPr>
                        <a:t>PORTUGAL</a:t>
                      </a:r>
                    </a:p>
                  </a:txBody>
                  <a:tcPr marL="7620" marR="7620" marT="7620" marB="0" anchor="ctr">
                    <a:lnL>
                      <a:noFill/>
                    </a:lnL>
                    <a:lnR>
                      <a:noFill/>
                    </a:lnR>
                    <a:lnT>
                      <a:noFill/>
                    </a:lnT>
                    <a:lnB>
                      <a:noFill/>
                    </a:lnB>
                  </a:tcPr>
                </a:tc>
                <a:tc>
                  <a:txBody>
                    <a:bodyPr/>
                    <a:lstStyle/>
                    <a:p>
                      <a:pPr algn="ctr" fontAlgn="b"/>
                      <a:endParaRPr lang="en-GB" sz="1050" b="1" kern="1200" dirty="0">
                        <a:solidFill>
                          <a:srgbClr val="000000"/>
                        </a:solidFill>
                        <a:latin typeface="+mj-lt"/>
                        <a:cs typeface="Times New Roman" panose="02020603050405020304" pitchFamily="18" charset="0"/>
                      </a:endParaRPr>
                    </a:p>
                  </a:txBody>
                  <a:tcPr marL="7620" marR="7620" marT="7620" marB="0" anchor="ctr">
                    <a:lnL>
                      <a:noFill/>
                    </a:lnL>
                    <a:lnR>
                      <a:noFill/>
                    </a:lnR>
                    <a:lnT>
                      <a:noFill/>
                    </a:lnT>
                    <a:lnB>
                      <a:noFill/>
                    </a:lnB>
                  </a:tcPr>
                </a:tc>
                <a:extLst>
                  <a:ext uri="{0D108BD9-81ED-4DB2-BD59-A6C34878D82A}">
                    <a16:rowId xmlns:a16="http://schemas.microsoft.com/office/drawing/2014/main" val="3757237582"/>
                  </a:ext>
                </a:extLst>
              </a:tr>
            </a:tbl>
          </a:graphicData>
        </a:graphic>
      </p:graphicFrame>
      <p:sp>
        <p:nvSpPr>
          <p:cNvPr id="7" name="TextBox 6">
            <a:extLst>
              <a:ext uri="{FF2B5EF4-FFF2-40B4-BE49-F238E27FC236}">
                <a16:creationId xmlns:a16="http://schemas.microsoft.com/office/drawing/2014/main" id="{BA5C966F-0F5D-4795-A7D4-28495EA08930}"/>
              </a:ext>
            </a:extLst>
          </p:cNvPr>
          <p:cNvSpPr txBox="1">
            <a:spLocks noChangeArrowheads="1"/>
          </p:cNvSpPr>
          <p:nvPr/>
        </p:nvSpPr>
        <p:spPr bwMode="auto">
          <a:xfrm>
            <a:off x="1928583" y="3565004"/>
            <a:ext cx="2333128" cy="12003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algn="ctr">
              <a:spcBef>
                <a:spcPct val="0"/>
              </a:spcBef>
              <a:buFontTx/>
              <a:buNone/>
            </a:pPr>
            <a:r>
              <a:rPr lang="en-GB" altLang="en-US" sz="1800" dirty="0">
                <a:solidFill>
                  <a:srgbClr val="FF0000"/>
                </a:solidFill>
                <a:latin typeface="Arial" panose="020B0604020202020204" pitchFamily="34" charset="0"/>
              </a:rPr>
              <a:t>3GPP Individual Members come </a:t>
            </a:r>
            <a:r>
              <a:rPr lang="en-GB" altLang="en-US" sz="1800">
                <a:solidFill>
                  <a:srgbClr val="FF0000"/>
                </a:solidFill>
                <a:latin typeface="Arial" panose="020B0604020202020204" pitchFamily="34" charset="0"/>
              </a:rPr>
              <a:t>from 42 </a:t>
            </a:r>
            <a:r>
              <a:rPr lang="en-GB" altLang="en-US" sz="1800" dirty="0">
                <a:solidFill>
                  <a:srgbClr val="FF0000"/>
                </a:solidFill>
                <a:latin typeface="Arial" panose="020B0604020202020204" pitchFamily="34" charset="0"/>
              </a:rPr>
              <a:t>territories worldwide</a:t>
            </a:r>
          </a:p>
        </p:txBody>
      </p:sp>
      <p:sp>
        <p:nvSpPr>
          <p:cNvPr id="4" name="Title 3">
            <a:extLst>
              <a:ext uri="{FF2B5EF4-FFF2-40B4-BE49-F238E27FC236}">
                <a16:creationId xmlns:a16="http://schemas.microsoft.com/office/drawing/2014/main" id="{4D34F350-784E-4776-8813-214083F6E005}"/>
              </a:ext>
            </a:extLst>
          </p:cNvPr>
          <p:cNvSpPr>
            <a:spLocks noGrp="1"/>
          </p:cNvSpPr>
          <p:nvPr>
            <p:ph type="title"/>
          </p:nvPr>
        </p:nvSpPr>
        <p:spPr/>
        <p:txBody>
          <a:bodyPr/>
          <a:lstStyle/>
          <a:p>
            <a:r>
              <a:rPr lang="en-US" altLang="en-US" dirty="0"/>
              <a:t>3GPP Membership</a:t>
            </a:r>
            <a:endParaRPr lang="en-GB" dirty="0"/>
          </a:p>
        </p:txBody>
      </p:sp>
      <p:cxnSp>
        <p:nvCxnSpPr>
          <p:cNvPr id="3" name="Straight Connector 2">
            <a:extLst>
              <a:ext uri="{FF2B5EF4-FFF2-40B4-BE49-F238E27FC236}">
                <a16:creationId xmlns:a16="http://schemas.microsoft.com/office/drawing/2014/main" id="{E781B690-9E4F-3B6D-A96F-9F48D5510CCF}"/>
              </a:ext>
            </a:extLst>
          </p:cNvPr>
          <p:cNvCxnSpPr/>
          <p:nvPr/>
        </p:nvCxnSpPr>
        <p:spPr>
          <a:xfrm>
            <a:off x="8712654" y="3351439"/>
            <a:ext cx="85997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 name="Straight Connector 1">
            <a:extLst>
              <a:ext uri="{FF2B5EF4-FFF2-40B4-BE49-F238E27FC236}">
                <a16:creationId xmlns:a16="http://schemas.microsoft.com/office/drawing/2014/main" id="{BB13DE01-FB20-D7EE-DB1E-CCCA9A5A59FA}"/>
              </a:ext>
            </a:extLst>
          </p:cNvPr>
          <p:cNvCxnSpPr/>
          <p:nvPr/>
        </p:nvCxnSpPr>
        <p:spPr>
          <a:xfrm>
            <a:off x="6760029" y="3360964"/>
            <a:ext cx="859971" cy="0"/>
          </a:xfrm>
          <a:prstGeom prst="line">
            <a:avLst/>
          </a:prstGeom>
          <a:ln w="1905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47729043"/>
      </p:ext>
    </p:extLst>
  </p:cSld>
  <p:clrMapOvr>
    <a:masterClrMapping/>
  </p:clrMapOvr>
  <p:transition>
    <p:wipe dir="r"/>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t>Marketing and communications</a:t>
            </a:r>
          </a:p>
        </p:txBody>
      </p:sp>
      <p:pic>
        <p:nvPicPr>
          <p:cNvPr id="5" name="Picture 4" descr="A picture containing room, drawing, food&#10;&#10;Description automatically generated">
            <a:extLst>
              <a:ext uri="{FF2B5EF4-FFF2-40B4-BE49-F238E27FC236}">
                <a16:creationId xmlns:a16="http://schemas.microsoft.com/office/drawing/2014/main" id="{FBAB08A7-2E06-4FB9-8568-FCE3249A5EB9}"/>
              </a:ext>
            </a:extLst>
          </p:cNvPr>
          <p:cNvPicPr>
            <a:picLocks noChangeAspect="1"/>
          </p:cNvPicPr>
          <p:nvPr/>
        </p:nvPicPr>
        <p:blipFill>
          <a:blip r:embed="rId2">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5091953" y="2885667"/>
            <a:ext cx="2008091" cy="3360985"/>
          </a:xfrm>
          <a:prstGeom prst="rect">
            <a:avLst/>
          </a:prstGeom>
        </p:spPr>
      </p:pic>
    </p:spTree>
    <p:extLst>
      <p:ext uri="{BB962C8B-B14F-4D97-AF65-F5344CB8AC3E}">
        <p14:creationId xmlns:p14="http://schemas.microsoft.com/office/powerpoint/2010/main" val="3643723311"/>
      </p:ext>
    </p:extLst>
  </p:cSld>
  <p:clrMapOvr>
    <a:masterClrMapping/>
  </p:clrMapOvr>
  <p:transition>
    <p:wipe dir="r"/>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0" name="Title 1">
            <a:extLst>
              <a:ext uri="{FF2B5EF4-FFF2-40B4-BE49-F238E27FC236}">
                <a16:creationId xmlns:a16="http://schemas.microsoft.com/office/drawing/2014/main" id="{CD399F36-FCB7-3C10-3F5C-6AB6A2954665}"/>
              </a:ext>
            </a:extLst>
          </p:cNvPr>
          <p:cNvSpPr>
            <a:spLocks noGrp="1"/>
          </p:cNvSpPr>
          <p:nvPr>
            <p:ph type="title"/>
          </p:nvPr>
        </p:nvSpPr>
        <p:spPr/>
        <p:txBody>
          <a:bodyPr/>
          <a:lstStyle/>
          <a:p>
            <a:r>
              <a:rPr lang="en-GB" altLang="en-US"/>
              <a:t>Marketing matters</a:t>
            </a:r>
          </a:p>
        </p:txBody>
      </p:sp>
      <p:sp>
        <p:nvSpPr>
          <p:cNvPr id="4101" name="Content Placeholder 2">
            <a:extLst>
              <a:ext uri="{FF2B5EF4-FFF2-40B4-BE49-F238E27FC236}">
                <a16:creationId xmlns:a16="http://schemas.microsoft.com/office/drawing/2014/main" id="{E3053D84-4740-5F56-081A-9853132F25F1}"/>
              </a:ext>
            </a:extLst>
          </p:cNvPr>
          <p:cNvSpPr>
            <a:spLocks noGrp="1"/>
          </p:cNvSpPr>
          <p:nvPr>
            <p:ph idx="1"/>
          </p:nvPr>
        </p:nvSpPr>
        <p:spPr>
          <a:xfrm>
            <a:off x="465138" y="1839913"/>
            <a:ext cx="4871794" cy="3094831"/>
          </a:xfrm>
        </p:spPr>
        <p:txBody>
          <a:bodyPr/>
          <a:lstStyle/>
          <a:p>
            <a:r>
              <a:rPr lang="en-GB" altLang="en-US" sz="1800" dirty="0"/>
              <a:t> Work on Issue 6 of 3GPP Highlights – April 2023</a:t>
            </a:r>
          </a:p>
          <a:p>
            <a:r>
              <a:rPr lang="en-GB" altLang="en-US" sz="2200" dirty="0"/>
              <a:t> </a:t>
            </a:r>
            <a:r>
              <a:rPr lang="en-GB" altLang="en-US" sz="1800" dirty="0"/>
              <a:t>Website (www.3gpp.org)</a:t>
            </a:r>
          </a:p>
          <a:p>
            <a:pPr lvl="1"/>
            <a:r>
              <a:rPr lang="en-GB" altLang="en-US" sz="1200" dirty="0"/>
              <a:t>We are drafting a call for quotation for ‘maintenance’ of the new site to simplify and improve tables, fix broken links, image handling, ANYTHING ELSE?  </a:t>
            </a:r>
          </a:p>
          <a:p>
            <a:r>
              <a:rPr lang="en-GB" altLang="en-US" sz="1800" dirty="0"/>
              <a:t> 3GPP Video – The place to be  (</a:t>
            </a:r>
            <a:r>
              <a:rPr lang="en-GB" altLang="en-US" sz="1400" dirty="0">
                <a:hlinkClick r:id="rId2"/>
              </a:rPr>
              <a:t>https://vimeo.com/790081425</a:t>
            </a:r>
            <a:r>
              <a:rPr lang="en-GB" altLang="en-US" sz="1400" dirty="0"/>
              <a:t>)</a:t>
            </a:r>
          </a:p>
          <a:p>
            <a:pPr lvl="1"/>
            <a:r>
              <a:rPr lang="en-GB" altLang="en-US" sz="1200" dirty="0"/>
              <a:t>has over 1800 views since 17/Jan 2023.</a:t>
            </a:r>
          </a:p>
          <a:p>
            <a:pPr>
              <a:lnSpc>
                <a:spcPct val="100000"/>
              </a:lnSpc>
              <a:spcBef>
                <a:spcPct val="20000"/>
              </a:spcBef>
            </a:pPr>
            <a:r>
              <a:rPr lang="en-GB" altLang="en-US" sz="1800" dirty="0"/>
              <a:t> Support for conferences:</a:t>
            </a:r>
          </a:p>
          <a:p>
            <a:pPr>
              <a:lnSpc>
                <a:spcPct val="100000"/>
              </a:lnSpc>
              <a:spcBef>
                <a:spcPct val="20000"/>
              </a:spcBef>
            </a:pPr>
            <a:r>
              <a:rPr lang="en-GB" altLang="en-US" sz="1800" dirty="0"/>
              <a:t> Considering marcom needs for TSGs#100 and 25</a:t>
            </a:r>
            <a:r>
              <a:rPr lang="en-GB" altLang="en-US" sz="1800" baseline="30000" dirty="0"/>
              <a:t>th</a:t>
            </a:r>
            <a:r>
              <a:rPr lang="en-GB" altLang="en-US" sz="1800" dirty="0"/>
              <a:t> anniversary of 3GPP (December) …. </a:t>
            </a:r>
          </a:p>
          <a:p>
            <a:pPr lvl="1">
              <a:lnSpc>
                <a:spcPct val="100000"/>
              </a:lnSpc>
              <a:spcBef>
                <a:spcPct val="20000"/>
              </a:spcBef>
            </a:pPr>
            <a:endParaRPr lang="en-GB" altLang="en-US" sz="1400" dirty="0"/>
          </a:p>
        </p:txBody>
      </p:sp>
      <p:pic>
        <p:nvPicPr>
          <p:cNvPr id="3" name="Picture 2">
            <a:extLst>
              <a:ext uri="{FF2B5EF4-FFF2-40B4-BE49-F238E27FC236}">
                <a16:creationId xmlns:a16="http://schemas.microsoft.com/office/drawing/2014/main" id="{8C57C8B7-8CC0-F61B-E4FC-205F6FED20E3}"/>
              </a:ext>
            </a:extLst>
          </p:cNvPr>
          <p:cNvPicPr>
            <a:picLocks noChangeAspect="1"/>
          </p:cNvPicPr>
          <p:nvPr/>
        </p:nvPicPr>
        <p:blipFill>
          <a:blip r:embed="rId3"/>
          <a:stretch>
            <a:fillRect/>
          </a:stretch>
        </p:blipFill>
        <p:spPr>
          <a:xfrm>
            <a:off x="9666011" y="2022086"/>
            <a:ext cx="2401482" cy="1569822"/>
          </a:xfrm>
          <a:prstGeom prst="rect">
            <a:avLst/>
          </a:prstGeom>
          <a:ln>
            <a:noFill/>
          </a:ln>
          <a:effectLst>
            <a:outerShdw blurRad="292100" dist="139700" dir="2700000" algn="tl" rotWithShape="0">
              <a:srgbClr val="333333">
                <a:alpha val="65000"/>
              </a:srgbClr>
            </a:outerShdw>
          </a:effectLst>
        </p:spPr>
      </p:pic>
      <p:pic>
        <p:nvPicPr>
          <p:cNvPr id="5" name="Picture 4">
            <a:extLst>
              <a:ext uri="{FF2B5EF4-FFF2-40B4-BE49-F238E27FC236}">
                <a16:creationId xmlns:a16="http://schemas.microsoft.com/office/drawing/2014/main" id="{0B816C18-0371-E8A6-F0C7-1CD85279A896}"/>
              </a:ext>
            </a:extLst>
          </p:cNvPr>
          <p:cNvPicPr>
            <a:picLocks noChangeAspect="1"/>
          </p:cNvPicPr>
          <p:nvPr/>
        </p:nvPicPr>
        <p:blipFill>
          <a:blip r:embed="rId4"/>
          <a:stretch>
            <a:fillRect/>
          </a:stretch>
        </p:blipFill>
        <p:spPr>
          <a:xfrm>
            <a:off x="6772132" y="2022086"/>
            <a:ext cx="2694932" cy="1569822"/>
          </a:xfrm>
          <a:prstGeom prst="rect">
            <a:avLst/>
          </a:prstGeom>
          <a:ln>
            <a:noFill/>
          </a:ln>
          <a:effectLst>
            <a:outerShdw blurRad="292100" dist="139700" dir="2700000" algn="tl" rotWithShape="0">
              <a:srgbClr val="333333">
                <a:alpha val="65000"/>
              </a:srgbClr>
            </a:outerShdw>
          </a:effectLst>
        </p:spPr>
      </p:pic>
      <p:pic>
        <p:nvPicPr>
          <p:cNvPr id="2" name="Picture 1">
            <a:extLst>
              <a:ext uri="{FF2B5EF4-FFF2-40B4-BE49-F238E27FC236}">
                <a16:creationId xmlns:a16="http://schemas.microsoft.com/office/drawing/2014/main" id="{73D5EEB2-44F7-C342-1B4D-CAD44E1CF5D8}"/>
              </a:ext>
            </a:extLst>
          </p:cNvPr>
          <p:cNvPicPr>
            <a:picLocks noChangeAspect="1"/>
          </p:cNvPicPr>
          <p:nvPr/>
        </p:nvPicPr>
        <p:blipFill>
          <a:blip r:embed="rId5"/>
          <a:stretch>
            <a:fillRect/>
          </a:stretch>
        </p:blipFill>
        <p:spPr>
          <a:xfrm>
            <a:off x="5452942" y="2022086"/>
            <a:ext cx="1120243" cy="1569822"/>
          </a:xfrm>
          <a:prstGeom prst="rect">
            <a:avLst/>
          </a:prstGeom>
          <a:ln>
            <a:noFill/>
          </a:ln>
          <a:effectLst>
            <a:outerShdw blurRad="292100" dist="139700" dir="2700000" algn="tl" rotWithShape="0">
              <a:srgbClr val="333333">
                <a:alpha val="65000"/>
              </a:srgbClr>
            </a:outerShdw>
          </a:effectLst>
        </p:spPr>
      </p:pic>
      <p:sp>
        <p:nvSpPr>
          <p:cNvPr id="15" name="TextBox 14">
            <a:extLst>
              <a:ext uri="{FF2B5EF4-FFF2-40B4-BE49-F238E27FC236}">
                <a16:creationId xmlns:a16="http://schemas.microsoft.com/office/drawing/2014/main" id="{75371147-B650-E825-7398-73016853D341}"/>
              </a:ext>
            </a:extLst>
          </p:cNvPr>
          <p:cNvSpPr txBox="1"/>
          <p:nvPr/>
        </p:nvSpPr>
        <p:spPr>
          <a:xfrm>
            <a:off x="140637" y="6377459"/>
            <a:ext cx="1532792" cy="230832"/>
          </a:xfrm>
          <a:prstGeom prst="rect">
            <a:avLst/>
          </a:prstGeom>
          <a:noFill/>
        </p:spPr>
        <p:txBody>
          <a:bodyPr wrap="none" rtlCol="0">
            <a:spAutoFit/>
          </a:bodyPr>
          <a:lstStyle/>
          <a:p>
            <a:r>
              <a:rPr lang="en-GB" sz="900" dirty="0">
                <a:latin typeface="Montserrat" panose="00000500000000000000" pitchFamily="50" charset="0"/>
              </a:rPr>
              <a:t>…Kevin.flynn@3gpp.org</a:t>
            </a:r>
          </a:p>
        </p:txBody>
      </p:sp>
      <p:graphicFrame>
        <p:nvGraphicFramePr>
          <p:cNvPr id="7" name="Table 6">
            <a:extLst>
              <a:ext uri="{FF2B5EF4-FFF2-40B4-BE49-F238E27FC236}">
                <a16:creationId xmlns:a16="http://schemas.microsoft.com/office/drawing/2014/main" id="{C367DF1C-5653-D6E3-E6BF-E38CF2AF3316}"/>
              </a:ext>
            </a:extLst>
          </p:cNvPr>
          <p:cNvGraphicFramePr>
            <a:graphicFrameLocks noGrp="1"/>
          </p:cNvGraphicFramePr>
          <p:nvPr>
            <p:extLst>
              <p:ext uri="{D42A27DB-BD31-4B8C-83A1-F6EECF244321}">
                <p14:modId xmlns:p14="http://schemas.microsoft.com/office/powerpoint/2010/main" val="3454479591"/>
              </p:ext>
            </p:extLst>
          </p:nvPr>
        </p:nvGraphicFramePr>
        <p:xfrm>
          <a:off x="5586292" y="3727724"/>
          <a:ext cx="5847226" cy="1983217"/>
        </p:xfrm>
        <a:graphic>
          <a:graphicData uri="http://schemas.openxmlformats.org/drawingml/2006/table">
            <a:tbl>
              <a:tblPr firstCol="1">
                <a:tableStyleId>{AF606853-7671-496A-8E4F-DF71F8EC918B}</a:tableStyleId>
              </a:tblPr>
              <a:tblGrid>
                <a:gridCol w="1749238">
                  <a:extLst>
                    <a:ext uri="{9D8B030D-6E8A-4147-A177-3AD203B41FA5}">
                      <a16:colId xmlns:a16="http://schemas.microsoft.com/office/drawing/2014/main" val="1785107372"/>
                    </a:ext>
                  </a:extLst>
                </a:gridCol>
                <a:gridCol w="756427">
                  <a:extLst>
                    <a:ext uri="{9D8B030D-6E8A-4147-A177-3AD203B41FA5}">
                      <a16:colId xmlns:a16="http://schemas.microsoft.com/office/drawing/2014/main" val="3211413478"/>
                    </a:ext>
                  </a:extLst>
                </a:gridCol>
                <a:gridCol w="1134641">
                  <a:extLst>
                    <a:ext uri="{9D8B030D-6E8A-4147-A177-3AD203B41FA5}">
                      <a16:colId xmlns:a16="http://schemas.microsoft.com/office/drawing/2014/main" val="3311710935"/>
                    </a:ext>
                  </a:extLst>
                </a:gridCol>
                <a:gridCol w="671329">
                  <a:extLst>
                    <a:ext uri="{9D8B030D-6E8A-4147-A177-3AD203B41FA5}">
                      <a16:colId xmlns:a16="http://schemas.microsoft.com/office/drawing/2014/main" val="2352120996"/>
                    </a:ext>
                  </a:extLst>
                </a:gridCol>
                <a:gridCol w="1535591">
                  <a:extLst>
                    <a:ext uri="{9D8B030D-6E8A-4147-A177-3AD203B41FA5}">
                      <a16:colId xmlns:a16="http://schemas.microsoft.com/office/drawing/2014/main" val="215776314"/>
                    </a:ext>
                  </a:extLst>
                </a:gridCol>
              </a:tblGrid>
              <a:tr h="238125">
                <a:tc>
                  <a:txBody>
                    <a:bodyPr/>
                    <a:lstStyle/>
                    <a:p>
                      <a:pPr algn="ctr" fontAlgn="ctr"/>
                      <a:r>
                        <a:rPr lang="en-GB" sz="1000" u="none" strike="noStrike" dirty="0">
                          <a:solidFill>
                            <a:schemeClr val="tx1"/>
                          </a:solidFill>
                          <a:effectLst/>
                          <a:latin typeface="Montserrat" panose="00000500000000000000" pitchFamily="50" charset="0"/>
                        </a:rPr>
                        <a:t>MWC 2023</a:t>
                      </a:r>
                      <a:endParaRPr lang="en-GB" sz="1000" b="0" i="0" u="none" strike="noStrike" dirty="0">
                        <a:solidFill>
                          <a:schemeClr val="tx1"/>
                        </a:solidFill>
                        <a:effectLst/>
                        <a:latin typeface="Montserrat" panose="00000500000000000000" pitchFamily="50" charset="0"/>
                      </a:endParaRPr>
                    </a:p>
                  </a:txBody>
                  <a:tcPr marL="9525" marR="9525" marT="9525" marB="0" anchor="ctr">
                    <a:solidFill>
                      <a:schemeClr val="bg1"/>
                    </a:solidFill>
                  </a:tcPr>
                </a:tc>
                <a:tc>
                  <a:txBody>
                    <a:bodyPr/>
                    <a:lstStyle/>
                    <a:p>
                      <a:pPr algn="r" fontAlgn="ctr"/>
                      <a:r>
                        <a:rPr lang="en-GB" sz="1000" u="none" strike="noStrike" dirty="0">
                          <a:effectLst/>
                          <a:latin typeface="Montserrat" panose="00000500000000000000" pitchFamily="50" charset="0"/>
                        </a:rPr>
                        <a:t>27/02/2023</a:t>
                      </a:r>
                      <a:endParaRPr lang="en-GB" sz="1000" b="0" i="0" u="none" strike="noStrike" dirty="0">
                        <a:solidFill>
                          <a:srgbClr val="000000"/>
                        </a:solidFill>
                        <a:effectLst/>
                        <a:latin typeface="Montserrat" panose="00000500000000000000" pitchFamily="50" charset="0"/>
                      </a:endParaRPr>
                    </a:p>
                  </a:txBody>
                  <a:tcPr marL="9525" marR="9525" marT="9525" marB="0" anchor="ctr"/>
                </a:tc>
                <a:tc>
                  <a:txBody>
                    <a:bodyPr/>
                    <a:lstStyle/>
                    <a:p>
                      <a:pPr algn="ctr" fontAlgn="ctr"/>
                      <a:r>
                        <a:rPr lang="en-GB" sz="1000" u="none" strike="noStrike" dirty="0">
                          <a:effectLst/>
                          <a:latin typeface="Montserrat" panose="00000500000000000000" pitchFamily="50" charset="0"/>
                        </a:rPr>
                        <a:t>Barcelona</a:t>
                      </a:r>
                      <a:endParaRPr lang="en-GB" sz="1000" b="0" i="0" u="none" strike="noStrike" dirty="0">
                        <a:solidFill>
                          <a:srgbClr val="000000"/>
                        </a:solidFill>
                        <a:effectLst/>
                        <a:latin typeface="Montserrat" panose="00000500000000000000" pitchFamily="50" charset="0"/>
                      </a:endParaRPr>
                    </a:p>
                  </a:txBody>
                  <a:tcPr marL="9525" marR="9525" marT="9525" marB="0" anchor="ctr"/>
                </a:tc>
                <a:tc>
                  <a:txBody>
                    <a:bodyPr/>
                    <a:lstStyle/>
                    <a:p>
                      <a:pPr algn="l" fontAlgn="ctr"/>
                      <a:r>
                        <a:rPr lang="en-GB" sz="1000" u="none" strike="noStrike" dirty="0">
                          <a:effectLst/>
                          <a:latin typeface="Montserrat" panose="00000500000000000000" pitchFamily="50" charset="0"/>
                        </a:rPr>
                        <a:t>Endorsed</a:t>
                      </a:r>
                      <a:endParaRPr lang="en-GB" sz="1000" b="0" i="0" u="none" strike="noStrike" dirty="0">
                        <a:solidFill>
                          <a:srgbClr val="000000"/>
                        </a:solidFill>
                        <a:effectLst/>
                        <a:latin typeface="Montserrat" panose="00000500000000000000" pitchFamily="50" charset="0"/>
                      </a:endParaRPr>
                    </a:p>
                  </a:txBody>
                  <a:tcPr marL="9525" marR="9525" marT="9525" marB="0" anchor="ctr"/>
                </a:tc>
                <a:tc>
                  <a:txBody>
                    <a:bodyPr/>
                    <a:lstStyle/>
                    <a:p>
                      <a:pPr algn="r" fontAlgn="ctr"/>
                      <a:r>
                        <a:rPr lang="en-GB" sz="1000" u="none" strike="noStrike" dirty="0">
                          <a:effectLst/>
                          <a:latin typeface="Montserrat" panose="00000500000000000000" pitchFamily="50" charset="0"/>
                        </a:rPr>
                        <a:t>GSMA</a:t>
                      </a:r>
                      <a:endParaRPr lang="en-GB" sz="1000" b="0" i="0" u="none" strike="noStrike" dirty="0">
                        <a:solidFill>
                          <a:srgbClr val="000000"/>
                        </a:solidFill>
                        <a:effectLst/>
                        <a:latin typeface="Montserrat" panose="00000500000000000000" pitchFamily="50" charset="0"/>
                      </a:endParaRPr>
                    </a:p>
                  </a:txBody>
                  <a:tcPr marL="9525" marR="9525" marT="9525" marB="0" anchor="ctr"/>
                </a:tc>
                <a:extLst>
                  <a:ext uri="{0D108BD9-81ED-4DB2-BD59-A6C34878D82A}">
                    <a16:rowId xmlns:a16="http://schemas.microsoft.com/office/drawing/2014/main" val="3629236843"/>
                  </a:ext>
                </a:extLst>
              </a:tr>
              <a:tr h="238125">
                <a:tc>
                  <a:txBody>
                    <a:bodyPr/>
                    <a:lstStyle/>
                    <a:p>
                      <a:pPr algn="ctr" fontAlgn="ctr"/>
                      <a:r>
                        <a:rPr lang="en-GB" sz="1000" u="none" strike="noStrike" dirty="0">
                          <a:solidFill>
                            <a:schemeClr val="tx1"/>
                          </a:solidFill>
                          <a:effectLst/>
                          <a:latin typeface="Montserrat" panose="00000500000000000000" pitchFamily="50" charset="0"/>
                        </a:rPr>
                        <a:t>6G Symposium </a:t>
                      </a:r>
                      <a:endParaRPr lang="en-GB" sz="1000" b="0" i="0" u="none" strike="noStrike" dirty="0">
                        <a:solidFill>
                          <a:schemeClr val="tx1"/>
                        </a:solidFill>
                        <a:effectLst/>
                        <a:latin typeface="Montserrat" panose="00000500000000000000" pitchFamily="50" charset="0"/>
                      </a:endParaRPr>
                    </a:p>
                  </a:txBody>
                  <a:tcPr marL="9525" marR="9525" marT="9525" marB="0" anchor="ctr">
                    <a:solidFill>
                      <a:schemeClr val="bg1"/>
                    </a:solidFill>
                  </a:tcPr>
                </a:tc>
                <a:tc>
                  <a:txBody>
                    <a:bodyPr/>
                    <a:lstStyle/>
                    <a:p>
                      <a:pPr algn="r" fontAlgn="ctr"/>
                      <a:r>
                        <a:rPr lang="en-GB" sz="1000" u="none" strike="noStrike" dirty="0">
                          <a:effectLst/>
                          <a:latin typeface="Montserrat" panose="00000500000000000000" pitchFamily="50" charset="0"/>
                        </a:rPr>
                        <a:t>24/04/2023</a:t>
                      </a:r>
                      <a:endParaRPr lang="en-GB" sz="1000" b="0" i="0" u="none" strike="noStrike" dirty="0">
                        <a:solidFill>
                          <a:srgbClr val="000000"/>
                        </a:solidFill>
                        <a:effectLst/>
                        <a:latin typeface="Montserrat" panose="00000500000000000000" pitchFamily="50" charset="0"/>
                      </a:endParaRPr>
                    </a:p>
                  </a:txBody>
                  <a:tcPr marL="9525" marR="9525" marT="9525" marB="0" anchor="ctr"/>
                </a:tc>
                <a:tc>
                  <a:txBody>
                    <a:bodyPr/>
                    <a:lstStyle/>
                    <a:p>
                      <a:pPr algn="ctr" fontAlgn="ctr"/>
                      <a:r>
                        <a:rPr lang="en-GB" sz="1000" u="none" strike="noStrike" dirty="0">
                          <a:effectLst/>
                          <a:latin typeface="Montserrat" panose="00000500000000000000" pitchFamily="50" charset="0"/>
                        </a:rPr>
                        <a:t>London</a:t>
                      </a:r>
                      <a:endParaRPr lang="en-GB" sz="1000" b="0" i="0" u="none" strike="noStrike" dirty="0">
                        <a:solidFill>
                          <a:srgbClr val="000000"/>
                        </a:solidFill>
                        <a:effectLst/>
                        <a:latin typeface="Montserrat" panose="00000500000000000000" pitchFamily="50" charset="0"/>
                      </a:endParaRPr>
                    </a:p>
                  </a:txBody>
                  <a:tcPr marL="9525" marR="9525" marT="9525" marB="0" anchor="ctr"/>
                </a:tc>
                <a:tc>
                  <a:txBody>
                    <a:bodyPr/>
                    <a:lstStyle/>
                    <a:p>
                      <a:pPr algn="l" fontAlgn="ctr"/>
                      <a:r>
                        <a:rPr lang="en-GB" sz="1000" u="none" strike="noStrike" dirty="0">
                          <a:effectLst/>
                          <a:latin typeface="Montserrat" panose="00000500000000000000" pitchFamily="50" charset="0"/>
                        </a:rPr>
                        <a:t>Speakers</a:t>
                      </a:r>
                      <a:endParaRPr lang="en-GB" sz="1000" b="0" i="0" u="none" strike="noStrike" dirty="0">
                        <a:solidFill>
                          <a:srgbClr val="000000"/>
                        </a:solidFill>
                        <a:effectLst/>
                        <a:latin typeface="Montserrat" panose="00000500000000000000" pitchFamily="50" charset="0"/>
                      </a:endParaRPr>
                    </a:p>
                  </a:txBody>
                  <a:tcPr marL="9525" marR="9525" marT="9525" marB="0" anchor="ctr"/>
                </a:tc>
                <a:tc>
                  <a:txBody>
                    <a:bodyPr/>
                    <a:lstStyle/>
                    <a:p>
                      <a:pPr algn="r" fontAlgn="ctr"/>
                      <a:r>
                        <a:rPr lang="en-GB" sz="1000" u="none" strike="noStrike" dirty="0">
                          <a:effectLst/>
                          <a:latin typeface="Montserrat" panose="00000500000000000000" pitchFamily="50" charset="0"/>
                        </a:rPr>
                        <a:t>University of Surrey (6GIC) </a:t>
                      </a:r>
                      <a:endParaRPr lang="en-GB" sz="1000" b="0" i="0" u="none" strike="noStrike" dirty="0">
                        <a:solidFill>
                          <a:srgbClr val="000000"/>
                        </a:solidFill>
                        <a:effectLst/>
                        <a:latin typeface="Montserrat" panose="00000500000000000000" pitchFamily="50" charset="0"/>
                      </a:endParaRPr>
                    </a:p>
                  </a:txBody>
                  <a:tcPr marL="9525" marR="9525" marT="9525" marB="0" anchor="ctr"/>
                </a:tc>
                <a:extLst>
                  <a:ext uri="{0D108BD9-81ED-4DB2-BD59-A6C34878D82A}">
                    <a16:rowId xmlns:a16="http://schemas.microsoft.com/office/drawing/2014/main" val="1136147729"/>
                  </a:ext>
                </a:extLst>
              </a:tr>
              <a:tr h="238125">
                <a:tc>
                  <a:txBody>
                    <a:bodyPr/>
                    <a:lstStyle/>
                    <a:p>
                      <a:pPr algn="ctr" fontAlgn="ctr"/>
                      <a:r>
                        <a:rPr lang="en-GB" sz="1000" u="none" strike="noStrike" dirty="0">
                          <a:solidFill>
                            <a:schemeClr val="tx1"/>
                          </a:solidFill>
                          <a:effectLst/>
                          <a:latin typeface="Montserrat" panose="00000500000000000000" pitchFamily="50" charset="0"/>
                        </a:rPr>
                        <a:t>6G India 2023 </a:t>
                      </a:r>
                      <a:endParaRPr lang="en-GB" sz="1000" b="0" i="0" u="none" strike="noStrike" dirty="0">
                        <a:solidFill>
                          <a:schemeClr val="tx1"/>
                        </a:solidFill>
                        <a:effectLst/>
                        <a:latin typeface="Montserrat" panose="00000500000000000000" pitchFamily="50" charset="0"/>
                      </a:endParaRPr>
                    </a:p>
                  </a:txBody>
                  <a:tcPr marL="9525" marR="9525" marT="9525" marB="0" anchor="ctr">
                    <a:solidFill>
                      <a:schemeClr val="bg1"/>
                    </a:solidFill>
                  </a:tcPr>
                </a:tc>
                <a:tc>
                  <a:txBody>
                    <a:bodyPr/>
                    <a:lstStyle/>
                    <a:p>
                      <a:pPr algn="r" fontAlgn="ctr"/>
                      <a:r>
                        <a:rPr lang="en-GB" sz="1000" u="none" strike="noStrike" dirty="0">
                          <a:effectLst/>
                          <a:latin typeface="Montserrat" panose="00000500000000000000" pitchFamily="50" charset="0"/>
                        </a:rPr>
                        <a:t>09/05/2023</a:t>
                      </a:r>
                      <a:endParaRPr lang="en-GB" sz="1000" b="0" i="0" u="none" strike="noStrike" dirty="0">
                        <a:solidFill>
                          <a:srgbClr val="000000"/>
                        </a:solidFill>
                        <a:effectLst/>
                        <a:latin typeface="Montserrat" panose="00000500000000000000" pitchFamily="50" charset="0"/>
                      </a:endParaRPr>
                    </a:p>
                  </a:txBody>
                  <a:tcPr marL="9525" marR="9525" marT="9525" marB="0" anchor="ctr"/>
                </a:tc>
                <a:tc>
                  <a:txBody>
                    <a:bodyPr/>
                    <a:lstStyle/>
                    <a:p>
                      <a:pPr algn="ctr" fontAlgn="ctr"/>
                      <a:r>
                        <a:rPr lang="en-GB" sz="1000" u="none" strike="noStrike" dirty="0">
                          <a:effectLst/>
                          <a:latin typeface="Montserrat" panose="00000500000000000000" pitchFamily="50" charset="0"/>
                        </a:rPr>
                        <a:t>New Delhi</a:t>
                      </a:r>
                      <a:endParaRPr lang="en-GB" sz="1000" b="0" i="0" u="none" strike="noStrike" dirty="0">
                        <a:solidFill>
                          <a:srgbClr val="000000"/>
                        </a:solidFill>
                        <a:effectLst/>
                        <a:latin typeface="Montserrat" panose="00000500000000000000" pitchFamily="50" charset="0"/>
                      </a:endParaRPr>
                    </a:p>
                  </a:txBody>
                  <a:tcPr marL="9525" marR="9525" marT="9525" marB="0" anchor="ctr"/>
                </a:tc>
                <a:tc>
                  <a:txBody>
                    <a:bodyPr/>
                    <a:lstStyle/>
                    <a:p>
                      <a:pPr algn="l" fontAlgn="ctr"/>
                      <a:r>
                        <a:rPr lang="en-GB" sz="1000" u="none" strike="noStrike" dirty="0">
                          <a:effectLst/>
                          <a:latin typeface="Montserrat" panose="00000500000000000000" pitchFamily="50" charset="0"/>
                        </a:rPr>
                        <a:t>Speaker </a:t>
                      </a:r>
                      <a:endParaRPr lang="en-GB" sz="1000" b="0" i="0" u="none" strike="noStrike" dirty="0">
                        <a:solidFill>
                          <a:srgbClr val="000000"/>
                        </a:solidFill>
                        <a:effectLst/>
                        <a:latin typeface="Montserrat" panose="00000500000000000000" pitchFamily="50" charset="0"/>
                      </a:endParaRPr>
                    </a:p>
                  </a:txBody>
                  <a:tcPr marL="9525" marR="9525" marT="9525" marB="0" anchor="ctr"/>
                </a:tc>
                <a:tc>
                  <a:txBody>
                    <a:bodyPr/>
                    <a:lstStyle/>
                    <a:p>
                      <a:pPr algn="r" fontAlgn="ctr"/>
                      <a:r>
                        <a:rPr lang="en-GB" sz="1000" u="none" strike="noStrike" dirty="0">
                          <a:effectLst/>
                          <a:latin typeface="Montserrat" panose="00000500000000000000" pitchFamily="50" charset="0"/>
                        </a:rPr>
                        <a:t>Bharat</a:t>
                      </a:r>
                      <a:endParaRPr lang="en-GB" sz="1000" b="0" i="0" u="none" strike="noStrike" dirty="0">
                        <a:solidFill>
                          <a:srgbClr val="000000"/>
                        </a:solidFill>
                        <a:effectLst/>
                        <a:latin typeface="Montserrat" panose="00000500000000000000" pitchFamily="50" charset="0"/>
                      </a:endParaRPr>
                    </a:p>
                  </a:txBody>
                  <a:tcPr marL="9525" marR="9525" marT="9525" marB="0" anchor="ctr"/>
                </a:tc>
                <a:extLst>
                  <a:ext uri="{0D108BD9-81ED-4DB2-BD59-A6C34878D82A}">
                    <a16:rowId xmlns:a16="http://schemas.microsoft.com/office/drawing/2014/main" val="3378788431"/>
                  </a:ext>
                </a:extLst>
              </a:tr>
              <a:tr h="240142">
                <a:tc>
                  <a:txBody>
                    <a:bodyPr/>
                    <a:lstStyle/>
                    <a:p>
                      <a:pPr algn="ctr" fontAlgn="ctr"/>
                      <a:r>
                        <a:rPr lang="en-GB" sz="1000" u="none" strike="noStrike" dirty="0">
                          <a:solidFill>
                            <a:schemeClr val="tx1"/>
                          </a:solidFill>
                          <a:effectLst/>
                          <a:latin typeface="Montserrat" panose="00000500000000000000" pitchFamily="50" charset="0"/>
                        </a:rPr>
                        <a:t>The Big 5G Event</a:t>
                      </a:r>
                      <a:endParaRPr lang="en-GB" sz="1000" b="0" i="0" u="none" strike="noStrike" dirty="0">
                        <a:solidFill>
                          <a:schemeClr val="tx1"/>
                        </a:solidFill>
                        <a:effectLst/>
                        <a:latin typeface="Montserrat" panose="00000500000000000000" pitchFamily="50" charset="0"/>
                      </a:endParaRPr>
                    </a:p>
                  </a:txBody>
                  <a:tcPr marL="9525" marR="9525" marT="9525" marB="0" anchor="ctr">
                    <a:solidFill>
                      <a:schemeClr val="bg1"/>
                    </a:solidFill>
                  </a:tcPr>
                </a:tc>
                <a:tc>
                  <a:txBody>
                    <a:bodyPr/>
                    <a:lstStyle/>
                    <a:p>
                      <a:pPr algn="r" fontAlgn="ctr"/>
                      <a:r>
                        <a:rPr lang="en-GB" sz="1000" u="none" strike="noStrike">
                          <a:effectLst/>
                          <a:latin typeface="Montserrat" panose="00000500000000000000" pitchFamily="50" charset="0"/>
                        </a:rPr>
                        <a:t>15/05/2023</a:t>
                      </a:r>
                      <a:endParaRPr lang="en-GB" sz="1000" b="0" i="0" u="none" strike="noStrike">
                        <a:solidFill>
                          <a:srgbClr val="000000"/>
                        </a:solidFill>
                        <a:effectLst/>
                        <a:latin typeface="Montserrat" panose="00000500000000000000" pitchFamily="50" charset="0"/>
                      </a:endParaRPr>
                    </a:p>
                  </a:txBody>
                  <a:tcPr marL="9525" marR="9525" marT="9525" marB="0" anchor="ctr"/>
                </a:tc>
                <a:tc>
                  <a:txBody>
                    <a:bodyPr/>
                    <a:lstStyle/>
                    <a:p>
                      <a:pPr algn="ctr" fontAlgn="ctr"/>
                      <a:r>
                        <a:rPr lang="en-GB" sz="1000" u="none" strike="noStrike" dirty="0">
                          <a:effectLst/>
                          <a:latin typeface="Montserrat" panose="00000500000000000000" pitchFamily="50" charset="0"/>
                        </a:rPr>
                        <a:t>Austin</a:t>
                      </a:r>
                      <a:endParaRPr lang="en-GB" sz="1000" b="0" i="0" u="none" strike="noStrike" dirty="0">
                        <a:solidFill>
                          <a:srgbClr val="000000"/>
                        </a:solidFill>
                        <a:effectLst/>
                        <a:latin typeface="Montserrat" panose="00000500000000000000" pitchFamily="50" charset="0"/>
                      </a:endParaRPr>
                    </a:p>
                  </a:txBody>
                  <a:tcPr marL="9525" marR="9525" marT="9525" marB="0" anchor="ctr"/>
                </a:tc>
                <a:tc>
                  <a:txBody>
                    <a:bodyPr/>
                    <a:lstStyle/>
                    <a:p>
                      <a:pPr algn="l" fontAlgn="ctr"/>
                      <a:r>
                        <a:rPr lang="en-GB" sz="1000" u="none" strike="noStrike" dirty="0">
                          <a:effectLst/>
                          <a:latin typeface="Montserrat" panose="00000500000000000000" pitchFamily="50" charset="0"/>
                        </a:rPr>
                        <a:t>Endorsed</a:t>
                      </a:r>
                      <a:endParaRPr lang="en-GB" sz="1000" b="0" i="0" u="none" strike="noStrike" dirty="0">
                        <a:solidFill>
                          <a:srgbClr val="000000"/>
                        </a:solidFill>
                        <a:effectLst/>
                        <a:latin typeface="Montserrat" panose="00000500000000000000" pitchFamily="50" charset="0"/>
                      </a:endParaRPr>
                    </a:p>
                  </a:txBody>
                  <a:tcPr marL="9525" marR="9525" marT="9525" marB="0" anchor="ctr"/>
                </a:tc>
                <a:tc>
                  <a:txBody>
                    <a:bodyPr/>
                    <a:lstStyle/>
                    <a:p>
                      <a:pPr algn="r" fontAlgn="ctr"/>
                      <a:r>
                        <a:rPr lang="en-GB" sz="1000" u="none" strike="noStrike" dirty="0">
                          <a:effectLst/>
                          <a:latin typeface="Montserrat" panose="00000500000000000000" pitchFamily="50" charset="0"/>
                        </a:rPr>
                        <a:t>Informa</a:t>
                      </a:r>
                      <a:endParaRPr lang="en-GB" sz="1000" b="0" i="0" u="none" strike="noStrike" dirty="0">
                        <a:solidFill>
                          <a:srgbClr val="000000"/>
                        </a:solidFill>
                        <a:effectLst/>
                        <a:latin typeface="Montserrat" panose="00000500000000000000" pitchFamily="50" charset="0"/>
                      </a:endParaRPr>
                    </a:p>
                  </a:txBody>
                  <a:tcPr marL="9525" marR="9525" marT="9525" marB="0" anchor="ctr"/>
                </a:tc>
                <a:extLst>
                  <a:ext uri="{0D108BD9-81ED-4DB2-BD59-A6C34878D82A}">
                    <a16:rowId xmlns:a16="http://schemas.microsoft.com/office/drawing/2014/main" val="2696223761"/>
                  </a:ext>
                </a:extLst>
              </a:tr>
              <a:tr h="238125">
                <a:tc>
                  <a:txBody>
                    <a:bodyPr/>
                    <a:lstStyle/>
                    <a:p>
                      <a:pPr algn="ctr" fontAlgn="ctr"/>
                      <a:r>
                        <a:rPr lang="en-GB" sz="1000" u="none" strike="noStrike" dirty="0">
                          <a:solidFill>
                            <a:schemeClr val="tx1"/>
                          </a:solidFill>
                          <a:effectLst/>
                          <a:latin typeface="Montserrat" panose="00000500000000000000" pitchFamily="50" charset="0"/>
                        </a:rPr>
                        <a:t>5G MENA</a:t>
                      </a:r>
                      <a:endParaRPr lang="en-GB" sz="1000" b="0" i="0" u="none" strike="noStrike" dirty="0">
                        <a:solidFill>
                          <a:schemeClr val="tx1"/>
                        </a:solidFill>
                        <a:effectLst/>
                        <a:latin typeface="Montserrat" panose="00000500000000000000" pitchFamily="50" charset="0"/>
                      </a:endParaRPr>
                    </a:p>
                  </a:txBody>
                  <a:tcPr marL="9525" marR="9525" marT="9525" marB="0" anchor="ctr">
                    <a:solidFill>
                      <a:schemeClr val="bg1"/>
                    </a:solidFill>
                  </a:tcPr>
                </a:tc>
                <a:tc>
                  <a:txBody>
                    <a:bodyPr/>
                    <a:lstStyle/>
                    <a:p>
                      <a:pPr algn="r" fontAlgn="ctr"/>
                      <a:r>
                        <a:rPr lang="en-GB" sz="1000" u="none" strike="noStrike">
                          <a:effectLst/>
                          <a:latin typeface="Montserrat" panose="00000500000000000000" pitchFamily="50" charset="0"/>
                        </a:rPr>
                        <a:t>23/05/2023</a:t>
                      </a:r>
                      <a:endParaRPr lang="en-GB" sz="1000" b="0" i="0" u="none" strike="noStrike">
                        <a:solidFill>
                          <a:srgbClr val="000000"/>
                        </a:solidFill>
                        <a:effectLst/>
                        <a:latin typeface="Montserrat" panose="00000500000000000000" pitchFamily="50" charset="0"/>
                      </a:endParaRPr>
                    </a:p>
                  </a:txBody>
                  <a:tcPr marL="9525" marR="9525" marT="9525" marB="0" anchor="ctr"/>
                </a:tc>
                <a:tc>
                  <a:txBody>
                    <a:bodyPr/>
                    <a:lstStyle/>
                    <a:p>
                      <a:pPr algn="ctr" fontAlgn="ctr"/>
                      <a:r>
                        <a:rPr lang="en-GB" sz="1000" u="none" strike="noStrike">
                          <a:effectLst/>
                          <a:latin typeface="Montserrat" panose="00000500000000000000" pitchFamily="50" charset="0"/>
                        </a:rPr>
                        <a:t>Dubai</a:t>
                      </a:r>
                      <a:endParaRPr lang="en-GB" sz="1000" b="0" i="0" u="none" strike="noStrike">
                        <a:solidFill>
                          <a:srgbClr val="000000"/>
                        </a:solidFill>
                        <a:effectLst/>
                        <a:latin typeface="Montserrat" panose="00000500000000000000" pitchFamily="50" charset="0"/>
                      </a:endParaRPr>
                    </a:p>
                  </a:txBody>
                  <a:tcPr marL="9525" marR="9525" marT="9525" marB="0" anchor="ctr"/>
                </a:tc>
                <a:tc>
                  <a:txBody>
                    <a:bodyPr/>
                    <a:lstStyle/>
                    <a:p>
                      <a:pPr algn="l" fontAlgn="ctr"/>
                      <a:r>
                        <a:rPr lang="en-GB" sz="1000" u="none" strike="noStrike" dirty="0">
                          <a:effectLst/>
                          <a:latin typeface="Montserrat" panose="00000500000000000000" pitchFamily="50" charset="0"/>
                        </a:rPr>
                        <a:t>Endorsed</a:t>
                      </a:r>
                      <a:endParaRPr lang="en-GB" sz="1000" b="0" i="0" u="none" strike="noStrike" dirty="0">
                        <a:solidFill>
                          <a:srgbClr val="000000"/>
                        </a:solidFill>
                        <a:effectLst/>
                        <a:latin typeface="Montserrat" panose="00000500000000000000" pitchFamily="50" charset="0"/>
                      </a:endParaRPr>
                    </a:p>
                  </a:txBody>
                  <a:tcPr marL="9525" marR="9525" marT="9525" marB="0" anchor="ctr"/>
                </a:tc>
                <a:tc>
                  <a:txBody>
                    <a:bodyPr/>
                    <a:lstStyle/>
                    <a:p>
                      <a:pPr algn="r" fontAlgn="ctr"/>
                      <a:r>
                        <a:rPr lang="en-GB" sz="1000" u="none" strike="noStrike" dirty="0">
                          <a:effectLst/>
                          <a:latin typeface="Montserrat" panose="00000500000000000000" pitchFamily="50" charset="0"/>
                        </a:rPr>
                        <a:t>Informa</a:t>
                      </a:r>
                      <a:endParaRPr lang="en-GB" sz="1000" b="0" i="0" u="none" strike="noStrike" dirty="0">
                        <a:solidFill>
                          <a:srgbClr val="000000"/>
                        </a:solidFill>
                        <a:effectLst/>
                        <a:latin typeface="Montserrat" panose="00000500000000000000" pitchFamily="50" charset="0"/>
                      </a:endParaRPr>
                    </a:p>
                  </a:txBody>
                  <a:tcPr marL="9525" marR="9525" marT="9525" marB="0" anchor="ctr"/>
                </a:tc>
                <a:extLst>
                  <a:ext uri="{0D108BD9-81ED-4DB2-BD59-A6C34878D82A}">
                    <a16:rowId xmlns:a16="http://schemas.microsoft.com/office/drawing/2014/main" val="144738943"/>
                  </a:ext>
                </a:extLst>
              </a:tr>
              <a:tr h="476250">
                <a:tc>
                  <a:txBody>
                    <a:bodyPr/>
                    <a:lstStyle/>
                    <a:p>
                      <a:pPr algn="ctr" fontAlgn="ctr"/>
                      <a:r>
                        <a:rPr lang="en-GB" sz="1000" u="none" strike="noStrike" dirty="0">
                          <a:solidFill>
                            <a:schemeClr val="tx1"/>
                          </a:solidFill>
                          <a:effectLst/>
                          <a:latin typeface="Montserrat" panose="00000500000000000000" pitchFamily="50" charset="0"/>
                        </a:rPr>
                        <a:t>CCW 2023</a:t>
                      </a:r>
                      <a:endParaRPr lang="en-GB" sz="1000" b="0" i="0" u="none" strike="noStrike" dirty="0">
                        <a:solidFill>
                          <a:schemeClr val="tx1"/>
                        </a:solidFill>
                        <a:effectLst/>
                        <a:latin typeface="Montserrat" panose="00000500000000000000" pitchFamily="50" charset="0"/>
                      </a:endParaRPr>
                    </a:p>
                  </a:txBody>
                  <a:tcPr marL="9525" marR="9525" marT="9525" marB="0" anchor="ctr">
                    <a:solidFill>
                      <a:schemeClr val="bg1"/>
                    </a:solidFill>
                  </a:tcPr>
                </a:tc>
                <a:tc>
                  <a:txBody>
                    <a:bodyPr/>
                    <a:lstStyle/>
                    <a:p>
                      <a:pPr algn="r" fontAlgn="ctr"/>
                      <a:r>
                        <a:rPr lang="en-GB" sz="1000" u="none" strike="noStrike">
                          <a:effectLst/>
                          <a:latin typeface="Montserrat" panose="00000500000000000000" pitchFamily="50" charset="0"/>
                        </a:rPr>
                        <a:t>23/05/2023</a:t>
                      </a:r>
                      <a:endParaRPr lang="en-GB" sz="1000" b="0" i="0" u="none" strike="noStrike">
                        <a:solidFill>
                          <a:srgbClr val="000000"/>
                        </a:solidFill>
                        <a:effectLst/>
                        <a:latin typeface="Montserrat" panose="00000500000000000000" pitchFamily="50" charset="0"/>
                      </a:endParaRPr>
                    </a:p>
                  </a:txBody>
                  <a:tcPr marL="9525" marR="9525" marT="9525" marB="0" anchor="ctr"/>
                </a:tc>
                <a:tc>
                  <a:txBody>
                    <a:bodyPr/>
                    <a:lstStyle/>
                    <a:p>
                      <a:pPr algn="ctr" fontAlgn="ctr"/>
                      <a:r>
                        <a:rPr lang="en-GB" sz="1000" u="none" strike="noStrike">
                          <a:effectLst/>
                          <a:latin typeface="Montserrat" panose="00000500000000000000" pitchFamily="50" charset="0"/>
                        </a:rPr>
                        <a:t>Helsinki</a:t>
                      </a:r>
                      <a:endParaRPr lang="en-GB" sz="1000" b="0" i="0" u="none" strike="noStrike">
                        <a:solidFill>
                          <a:srgbClr val="000000"/>
                        </a:solidFill>
                        <a:effectLst/>
                        <a:latin typeface="Montserrat" panose="00000500000000000000" pitchFamily="50" charset="0"/>
                      </a:endParaRPr>
                    </a:p>
                  </a:txBody>
                  <a:tcPr marL="9525" marR="9525" marT="9525" marB="0" anchor="ctr"/>
                </a:tc>
                <a:tc>
                  <a:txBody>
                    <a:bodyPr/>
                    <a:lstStyle/>
                    <a:p>
                      <a:pPr algn="l" fontAlgn="ctr"/>
                      <a:r>
                        <a:rPr lang="en-GB" sz="1000" u="none" strike="noStrike">
                          <a:effectLst/>
                          <a:latin typeface="Montserrat" panose="00000500000000000000" pitchFamily="50" charset="0"/>
                        </a:rPr>
                        <a:t>Endorsed, Speaker, Stand</a:t>
                      </a:r>
                      <a:endParaRPr lang="en-GB" sz="1000" b="0" i="0" u="none" strike="noStrike">
                        <a:solidFill>
                          <a:srgbClr val="000000"/>
                        </a:solidFill>
                        <a:effectLst/>
                        <a:latin typeface="Montserrat" panose="00000500000000000000" pitchFamily="50" charset="0"/>
                      </a:endParaRPr>
                    </a:p>
                  </a:txBody>
                  <a:tcPr marL="9525" marR="9525" marT="9525" marB="0" anchor="ctr"/>
                </a:tc>
                <a:tc>
                  <a:txBody>
                    <a:bodyPr/>
                    <a:lstStyle/>
                    <a:p>
                      <a:pPr algn="r" fontAlgn="ctr"/>
                      <a:r>
                        <a:rPr lang="en-GB" sz="1000" u="none" strike="noStrike" dirty="0">
                          <a:effectLst/>
                          <a:latin typeface="Montserrat" panose="00000500000000000000" pitchFamily="50" charset="0"/>
                        </a:rPr>
                        <a:t>TCCA</a:t>
                      </a:r>
                      <a:endParaRPr lang="en-GB" sz="1000" b="0" i="0" u="none" strike="noStrike" dirty="0">
                        <a:solidFill>
                          <a:srgbClr val="000000"/>
                        </a:solidFill>
                        <a:effectLst/>
                        <a:latin typeface="Montserrat" panose="00000500000000000000" pitchFamily="50" charset="0"/>
                      </a:endParaRPr>
                    </a:p>
                  </a:txBody>
                  <a:tcPr marL="9525" marR="9525" marT="9525" marB="0" anchor="ctr"/>
                </a:tc>
                <a:extLst>
                  <a:ext uri="{0D108BD9-81ED-4DB2-BD59-A6C34878D82A}">
                    <a16:rowId xmlns:a16="http://schemas.microsoft.com/office/drawing/2014/main" val="931878119"/>
                  </a:ext>
                </a:extLst>
              </a:tr>
              <a:tr h="238125">
                <a:tc>
                  <a:txBody>
                    <a:bodyPr/>
                    <a:lstStyle/>
                    <a:p>
                      <a:pPr algn="ctr" fontAlgn="ctr"/>
                      <a:r>
                        <a:rPr lang="en-GB" sz="1000" u="none" strike="noStrike" dirty="0" err="1">
                          <a:solidFill>
                            <a:schemeClr val="tx1"/>
                          </a:solidFill>
                          <a:effectLst/>
                          <a:latin typeface="Montserrat" panose="00000500000000000000" pitchFamily="50" charset="0"/>
                        </a:rPr>
                        <a:t>NetworkX</a:t>
                      </a:r>
                      <a:r>
                        <a:rPr lang="en-GB" sz="1000" u="none" strike="noStrike" dirty="0">
                          <a:solidFill>
                            <a:schemeClr val="tx1"/>
                          </a:solidFill>
                          <a:effectLst/>
                          <a:latin typeface="Montserrat" panose="00000500000000000000" pitchFamily="50" charset="0"/>
                        </a:rPr>
                        <a:t> - 5G World</a:t>
                      </a:r>
                      <a:endParaRPr lang="en-GB" sz="1000" b="0" i="0" u="none" strike="noStrike" dirty="0">
                        <a:solidFill>
                          <a:schemeClr val="tx1"/>
                        </a:solidFill>
                        <a:effectLst/>
                        <a:latin typeface="Montserrat" panose="00000500000000000000" pitchFamily="50" charset="0"/>
                      </a:endParaRPr>
                    </a:p>
                  </a:txBody>
                  <a:tcPr marL="9525" marR="9525" marT="9525" marB="0" anchor="ctr">
                    <a:solidFill>
                      <a:schemeClr val="bg1"/>
                    </a:solidFill>
                  </a:tcPr>
                </a:tc>
                <a:tc>
                  <a:txBody>
                    <a:bodyPr/>
                    <a:lstStyle/>
                    <a:p>
                      <a:pPr algn="r" fontAlgn="ctr"/>
                      <a:r>
                        <a:rPr lang="en-GB" sz="1000" u="none" strike="noStrike" dirty="0">
                          <a:effectLst/>
                          <a:latin typeface="Montserrat" panose="00000500000000000000" pitchFamily="50" charset="0"/>
                        </a:rPr>
                        <a:t>24/10/2023</a:t>
                      </a:r>
                      <a:endParaRPr lang="en-GB" sz="1000" b="0" i="0" u="none" strike="noStrike" dirty="0">
                        <a:solidFill>
                          <a:srgbClr val="000000"/>
                        </a:solidFill>
                        <a:effectLst/>
                        <a:latin typeface="Montserrat" panose="00000500000000000000" pitchFamily="50" charset="0"/>
                      </a:endParaRPr>
                    </a:p>
                  </a:txBody>
                  <a:tcPr marL="9525" marR="9525" marT="9525" marB="0" anchor="ctr"/>
                </a:tc>
                <a:tc>
                  <a:txBody>
                    <a:bodyPr/>
                    <a:lstStyle/>
                    <a:p>
                      <a:pPr algn="ctr" fontAlgn="ctr"/>
                      <a:r>
                        <a:rPr lang="en-GB" sz="1000" u="none" strike="noStrike" dirty="0">
                          <a:effectLst/>
                          <a:latin typeface="Montserrat" panose="00000500000000000000" pitchFamily="50" charset="0"/>
                        </a:rPr>
                        <a:t>Paris</a:t>
                      </a:r>
                      <a:endParaRPr lang="en-GB" sz="1000" b="0" i="0" u="none" strike="noStrike" dirty="0">
                        <a:solidFill>
                          <a:srgbClr val="000000"/>
                        </a:solidFill>
                        <a:effectLst/>
                        <a:latin typeface="Montserrat" panose="00000500000000000000" pitchFamily="50" charset="0"/>
                      </a:endParaRPr>
                    </a:p>
                  </a:txBody>
                  <a:tcPr marL="9525" marR="9525" marT="9525" marB="0" anchor="ctr"/>
                </a:tc>
                <a:tc>
                  <a:txBody>
                    <a:bodyPr/>
                    <a:lstStyle/>
                    <a:p>
                      <a:pPr algn="l" fontAlgn="ctr"/>
                      <a:r>
                        <a:rPr lang="en-GB" sz="1000" u="none" strike="noStrike">
                          <a:effectLst/>
                          <a:latin typeface="Montserrat" panose="00000500000000000000" pitchFamily="50" charset="0"/>
                        </a:rPr>
                        <a:t>Endorsed</a:t>
                      </a:r>
                      <a:endParaRPr lang="en-GB" sz="1000" b="0" i="0" u="none" strike="noStrike">
                        <a:solidFill>
                          <a:srgbClr val="000000"/>
                        </a:solidFill>
                        <a:effectLst/>
                        <a:latin typeface="Montserrat" panose="00000500000000000000" pitchFamily="50" charset="0"/>
                      </a:endParaRPr>
                    </a:p>
                  </a:txBody>
                  <a:tcPr marL="9525" marR="9525" marT="9525" marB="0" anchor="ctr"/>
                </a:tc>
                <a:tc>
                  <a:txBody>
                    <a:bodyPr/>
                    <a:lstStyle/>
                    <a:p>
                      <a:pPr algn="r" fontAlgn="ctr"/>
                      <a:r>
                        <a:rPr lang="en-GB" sz="1000" u="none" strike="noStrike" dirty="0">
                          <a:effectLst/>
                          <a:latin typeface="Montserrat" panose="00000500000000000000" pitchFamily="50" charset="0"/>
                        </a:rPr>
                        <a:t>Informa</a:t>
                      </a:r>
                      <a:endParaRPr lang="en-GB" sz="1000" b="0" i="0" u="none" strike="noStrike" dirty="0">
                        <a:solidFill>
                          <a:srgbClr val="000000"/>
                        </a:solidFill>
                        <a:effectLst/>
                        <a:latin typeface="Montserrat" panose="00000500000000000000" pitchFamily="50" charset="0"/>
                      </a:endParaRPr>
                    </a:p>
                  </a:txBody>
                  <a:tcPr marL="9525" marR="9525" marT="9525" marB="0" anchor="ctr"/>
                </a:tc>
                <a:extLst>
                  <a:ext uri="{0D108BD9-81ED-4DB2-BD59-A6C34878D82A}">
                    <a16:rowId xmlns:a16="http://schemas.microsoft.com/office/drawing/2014/main" val="771089671"/>
                  </a:ext>
                </a:extLst>
              </a:tr>
            </a:tbl>
          </a:graphicData>
        </a:graphic>
      </p:graphicFrame>
      <p:sp>
        <p:nvSpPr>
          <p:cNvPr id="4" name="Content Placeholder 2">
            <a:extLst>
              <a:ext uri="{FF2B5EF4-FFF2-40B4-BE49-F238E27FC236}">
                <a16:creationId xmlns:a16="http://schemas.microsoft.com/office/drawing/2014/main" id="{CF3E1C4E-06E9-9379-E609-850369BCFE4B}"/>
              </a:ext>
            </a:extLst>
          </p:cNvPr>
          <p:cNvSpPr txBox="1">
            <a:spLocks/>
          </p:cNvSpPr>
          <p:nvPr/>
        </p:nvSpPr>
        <p:spPr bwMode="auto">
          <a:xfrm>
            <a:off x="474662" y="5840413"/>
            <a:ext cx="11602355" cy="53704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lvl1pPr marL="228600" indent="-228600" algn="l" rtl="0" eaLnBrk="0" fontAlgn="base" hangingPunct="0">
              <a:lnSpc>
                <a:spcPct val="90000"/>
              </a:lnSpc>
              <a:spcBef>
                <a:spcPts val="1000"/>
              </a:spcBef>
              <a:spcAft>
                <a:spcPct val="0"/>
              </a:spcAft>
              <a:buBlip>
                <a:blip r:embed="rId6"/>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spcBef>
                <a:spcPct val="20000"/>
              </a:spcBef>
            </a:pPr>
            <a:r>
              <a:rPr lang="en-GB" altLang="en-US" sz="1600" dirty="0"/>
              <a:t>Thanks to the generosity of all those who participated in the RAN1 charity run, the charity </a:t>
            </a:r>
            <a:r>
              <a:rPr lang="en-GB" sz="1600" dirty="0"/>
              <a:t>laid the first bricks of 3 shared houses for people with disabilities. Among the sponsors listed for this initiative is 3GPP.</a:t>
            </a:r>
            <a:endParaRPr lang="en-GB" altLang="en-US" sz="1400" dirty="0"/>
          </a:p>
        </p:txBody>
      </p:sp>
    </p:spTree>
  </p:cSld>
  <p:clrMapOvr>
    <a:masterClrMapping/>
  </p:clrMapOvr>
  <p:transition>
    <p:wipe dir="r"/>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a:r>
              <a:rPr lang="en-US" dirty="0"/>
              <a:t>Other</a:t>
            </a:r>
          </a:p>
        </p:txBody>
      </p:sp>
      <p:pic>
        <p:nvPicPr>
          <p:cNvPr id="4" name="Picture 3" descr="MCj03710640000[1]">
            <a:extLst>
              <a:ext uri="{FF2B5EF4-FFF2-40B4-BE49-F238E27FC236}">
                <a16:creationId xmlns:a16="http://schemas.microsoft.com/office/drawing/2014/main" id="{F33E9559-680E-4FA4-9BC8-39C176EA0476}"/>
              </a:ext>
            </a:extLst>
          </p:cNvPr>
          <p:cNvPicPr>
            <a:picLocks noChangeAspect="1" noChangeArrowheads="1"/>
          </p:cNvPicPr>
          <p:nvPr/>
        </p:nvPicPr>
        <p:blipFill>
          <a:blip r:embed="rId2" cstate="screen">
            <a:extLst>
              <a:ext uri="{28A0092B-C50C-407E-A947-70E740481C1C}">
                <a14:useLocalDpi xmlns:a14="http://schemas.microsoft.com/office/drawing/2010/main" val="0"/>
              </a:ext>
            </a:extLst>
          </a:blip>
          <a:srcRect/>
          <a:stretch>
            <a:fillRect/>
          </a:stretch>
        </p:blipFill>
        <p:spPr bwMode="auto">
          <a:xfrm>
            <a:off x="4365192" y="2730930"/>
            <a:ext cx="3461616" cy="304483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6965733"/>
      </p:ext>
    </p:extLst>
  </p:cSld>
  <p:clrMapOvr>
    <a:masterClrMapping/>
  </p:clrMapOvr>
  <p:transition>
    <p:wipe dir="r"/>
  </p:transition>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a:t>3GPP </a:t>
            </a:r>
            <a:r>
              <a:rPr lang="fr-FR" altLang="en-US" sz="3800" dirty="0" err="1"/>
              <a:t>Submissions</a:t>
            </a:r>
            <a:r>
              <a:rPr lang="fr-FR" altLang="en-US" sz="3800" dirty="0"/>
              <a:t> for </a:t>
            </a:r>
            <a:br>
              <a:rPr lang="fr-FR" altLang="en-US" sz="3800" dirty="0"/>
            </a:br>
            <a:r>
              <a:rPr lang="fr-FR" altLang="en-US" sz="3800" dirty="0"/>
              <a:t>ITU M.2150-r2, M.2012-r6</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331869" y="1951314"/>
            <a:ext cx="11262723" cy="2726900"/>
          </a:xfrm>
          <a:prstGeom prst="rect">
            <a:avLst/>
          </a:prstGeom>
          <a:noFill/>
        </p:spPr>
        <p:txBody>
          <a:bodyPr wrap="square">
            <a:spAutoFit/>
          </a:bodyPr>
          <a:lstStyle/>
          <a:p>
            <a:pPr marL="273050" indent="-273050">
              <a:lnSpc>
                <a:spcPct val="90000"/>
              </a:lnSpc>
              <a:spcBef>
                <a:spcPts val="1200"/>
              </a:spcBef>
              <a:spcAft>
                <a:spcPts val="1200"/>
              </a:spcAft>
              <a:buBlip>
                <a:blip r:embed="rId3"/>
              </a:buBlip>
            </a:pPr>
            <a:r>
              <a:rPr lang="en-GB" altLang="en-US" sz="2400" dirty="0">
                <a:latin typeface="Century Gothic" panose="020B0502020202020204" pitchFamily="34" charset="0"/>
                <a:cs typeface="+mn-cs"/>
              </a:rPr>
              <a:t>The 3GPP technologies for the updates to M.2150 and M.2012 were submitted to ITU in January. </a:t>
            </a:r>
            <a:r>
              <a:rPr lang="en-GB" sz="2400" dirty="0">
                <a:latin typeface="Century Gothic" panose="020B0502020202020204" pitchFamily="34" charset="0"/>
                <a:cs typeface="+mn-cs"/>
              </a:rPr>
              <a:t>The files are available at the following links</a:t>
            </a:r>
            <a:r>
              <a:rPr lang="en-GB" altLang="en-US" sz="2400" dirty="0">
                <a:latin typeface="Century Gothic" panose="020B0502020202020204" pitchFamily="34" charset="0"/>
                <a:cs typeface="+mn-cs"/>
              </a:rPr>
              <a:t>: </a:t>
            </a:r>
            <a:r>
              <a:rPr lang="en-GB" sz="2400" u="sng" dirty="0">
                <a:solidFill>
                  <a:srgbClr val="0563C1"/>
                </a:solidFill>
                <a:effectLst/>
                <a:latin typeface="Calibri" panose="020F0502020204030204" pitchFamily="34" charset="0"/>
                <a:ea typeface="Calibri" panose="020F0502020204030204" pitchFamily="34" charset="0"/>
                <a:hlinkClick r:id="rId4"/>
              </a:rPr>
              <a:t>5D/1587</a:t>
            </a:r>
            <a:r>
              <a:rPr lang="en-GB" sz="2400" dirty="0">
                <a:effectLst/>
                <a:latin typeface="Calibri" panose="020F0502020204030204" pitchFamily="34" charset="0"/>
                <a:ea typeface="Calibri" panose="020F0502020204030204" pitchFamily="34" charset="0"/>
              </a:rPr>
              <a:t>, </a:t>
            </a:r>
            <a:r>
              <a:rPr lang="en-GB" sz="2400" u="sng" dirty="0">
                <a:solidFill>
                  <a:srgbClr val="0563C1"/>
                </a:solidFill>
                <a:effectLst/>
                <a:latin typeface="Calibri" panose="020F0502020204030204" pitchFamily="34" charset="0"/>
                <a:ea typeface="Calibri" panose="020F0502020204030204" pitchFamily="34" charset="0"/>
                <a:hlinkClick r:id="rId5"/>
              </a:rPr>
              <a:t>5D/1588</a:t>
            </a:r>
            <a:r>
              <a:rPr lang="en-GB" sz="2400" dirty="0">
                <a:effectLst/>
                <a:latin typeface="Calibri" panose="020F0502020204030204" pitchFamily="34" charset="0"/>
                <a:ea typeface="Calibri" panose="020F0502020204030204" pitchFamily="34" charset="0"/>
              </a:rPr>
              <a:t> and </a:t>
            </a:r>
            <a:r>
              <a:rPr lang="en-GB" sz="2400" u="sng" dirty="0">
                <a:solidFill>
                  <a:srgbClr val="0563C1"/>
                </a:solidFill>
                <a:effectLst/>
                <a:latin typeface="Calibri" panose="020F0502020204030204" pitchFamily="34" charset="0"/>
                <a:ea typeface="Calibri" panose="020F0502020204030204" pitchFamily="34" charset="0"/>
                <a:hlinkClick r:id="rId6"/>
              </a:rPr>
              <a:t>5D/1589</a:t>
            </a:r>
            <a:endParaRPr lang="en-GB" sz="2400" u="sng" dirty="0">
              <a:solidFill>
                <a:srgbClr val="0563C1"/>
              </a:solidFill>
              <a:effectLst/>
              <a:latin typeface="Calibri" panose="020F0502020204030204" pitchFamily="34" charset="0"/>
              <a:ea typeface="Calibri" panose="020F0502020204030204" pitchFamily="34" charset="0"/>
            </a:endParaRPr>
          </a:p>
          <a:p>
            <a:pPr marL="273050" indent="-273050">
              <a:lnSpc>
                <a:spcPct val="90000"/>
              </a:lnSpc>
              <a:spcBef>
                <a:spcPts val="1200"/>
              </a:spcBef>
              <a:spcAft>
                <a:spcPts val="1200"/>
              </a:spcAft>
              <a:buBlip>
                <a:blip r:embed="rId3"/>
              </a:buBlip>
            </a:pPr>
            <a:r>
              <a:rPr lang="en-GB" altLang="en-US" sz="2400" dirty="0">
                <a:latin typeface="Century Gothic" panose="020B0502020202020204" pitchFamily="34" charset="0"/>
                <a:cs typeface="+mn-cs"/>
              </a:rPr>
              <a:t>Warm thanks to Organizational Partner ATIS for coordinating the submission, RAN ITU-R ad-hoc chair Giovanni Romano, the Organizational Partners signatories, the MCC members, and all the technical experts.</a:t>
            </a:r>
            <a:endParaRPr lang="en-US" altLang="en-US" sz="2400" dirty="0">
              <a:latin typeface="Century Gothic" panose="020B0502020202020204" pitchFamily="34" charset="0"/>
              <a:cs typeface="+mn-cs"/>
            </a:endParaRPr>
          </a:p>
        </p:txBody>
      </p:sp>
    </p:spTree>
    <p:extLst>
      <p:ext uri="{BB962C8B-B14F-4D97-AF65-F5344CB8AC3E}">
        <p14:creationId xmlns:p14="http://schemas.microsoft.com/office/powerpoint/2010/main" val="3635160583"/>
      </p:ext>
    </p:extLst>
  </p:cSld>
  <p:clrMapOvr>
    <a:masterClrMapping/>
  </p:clrMapOvr>
  <p:transition>
    <p:wipe dir="r"/>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a:t>Drafting </a:t>
            </a:r>
            <a:r>
              <a:rPr lang="fr-FR" altLang="en-US" sz="3800" dirty="0" err="1"/>
              <a:t>rules</a:t>
            </a:r>
            <a:r>
              <a:rPr lang="fr-FR" altLang="en-US" sz="3800" dirty="0"/>
              <a:t> workshop</a:t>
            </a:r>
            <a:endParaRPr lang="en-GB" altLang="en-US" sz="3800" dirty="0"/>
          </a:p>
        </p:txBody>
      </p:sp>
      <p:sp>
        <p:nvSpPr>
          <p:cNvPr id="8" name="TextBox 7">
            <a:extLst>
              <a:ext uri="{FF2B5EF4-FFF2-40B4-BE49-F238E27FC236}">
                <a16:creationId xmlns:a16="http://schemas.microsoft.com/office/drawing/2014/main" id="{76AEEEBE-9532-4460-80F0-0E157B2F36FC}"/>
              </a:ext>
            </a:extLst>
          </p:cNvPr>
          <p:cNvSpPr txBox="1"/>
          <p:nvPr/>
        </p:nvSpPr>
        <p:spPr>
          <a:xfrm>
            <a:off x="5396083" y="2137852"/>
            <a:ext cx="7685172" cy="338554"/>
          </a:xfrm>
          <a:prstGeom prst="rect">
            <a:avLst/>
          </a:prstGeom>
          <a:noFill/>
        </p:spPr>
        <p:txBody>
          <a:bodyPr wrap="square" rtlCol="0">
            <a:spAutoFit/>
          </a:bodyPr>
          <a:lstStyle/>
          <a:p>
            <a:pPr algn="ctr">
              <a:spcBef>
                <a:spcPct val="50000"/>
              </a:spcBef>
            </a:pPr>
            <a:endParaRPr lang="en-GB" sz="1600" dirty="0"/>
          </a:p>
        </p:txBody>
      </p:sp>
      <p:sp>
        <p:nvSpPr>
          <p:cNvPr id="10" name="TextBox 9">
            <a:extLst>
              <a:ext uri="{FF2B5EF4-FFF2-40B4-BE49-F238E27FC236}">
                <a16:creationId xmlns:a16="http://schemas.microsoft.com/office/drawing/2014/main" id="{9B6452F4-4B70-4043-84D7-85E2645E3804}"/>
              </a:ext>
            </a:extLst>
          </p:cNvPr>
          <p:cNvSpPr txBox="1"/>
          <p:nvPr/>
        </p:nvSpPr>
        <p:spPr>
          <a:xfrm>
            <a:off x="331869" y="1951314"/>
            <a:ext cx="11262723" cy="2345257"/>
          </a:xfrm>
          <a:prstGeom prst="rect">
            <a:avLst/>
          </a:prstGeom>
          <a:noFill/>
        </p:spPr>
        <p:txBody>
          <a:bodyPr wrap="square">
            <a:spAutoFit/>
          </a:bodyPr>
          <a:lstStyle/>
          <a:p>
            <a:pPr marL="273050" indent="-273050">
              <a:lnSpc>
                <a:spcPct val="90000"/>
              </a:lnSpc>
              <a:spcBef>
                <a:spcPts val="1200"/>
              </a:spcBef>
              <a:spcAft>
                <a:spcPts val="1200"/>
              </a:spcAft>
              <a:buBlip>
                <a:blip r:embed="rId3"/>
              </a:buBlip>
            </a:pPr>
            <a:r>
              <a:rPr lang="en-GB" altLang="en-US" sz="2400" dirty="0">
                <a:latin typeface="Century Gothic" panose="020B0502020202020204" pitchFamily="34" charset="0"/>
                <a:cs typeface="+mn-cs"/>
              </a:rPr>
              <a:t>A first workshop was organized in January and was very successful.</a:t>
            </a:r>
          </a:p>
          <a:p>
            <a:pPr marL="273050" indent="-273050">
              <a:lnSpc>
                <a:spcPct val="90000"/>
              </a:lnSpc>
              <a:spcBef>
                <a:spcPts val="1200"/>
              </a:spcBef>
              <a:spcAft>
                <a:spcPts val="1200"/>
              </a:spcAft>
              <a:buBlip>
                <a:blip r:embed="rId3"/>
              </a:buBlip>
            </a:pPr>
            <a:r>
              <a:rPr lang="en-GB" altLang="en-US" sz="2400" dirty="0">
                <a:latin typeface="Century Gothic" panose="020B0502020202020204" pitchFamily="34" charset="0"/>
                <a:cs typeface="+mn-cs"/>
              </a:rPr>
              <a:t>More to come (watch the space): Dates will be published soon.</a:t>
            </a:r>
          </a:p>
          <a:p>
            <a:pPr marL="800100" lvl="1" indent="-342900">
              <a:lnSpc>
                <a:spcPct val="90000"/>
              </a:lnSpc>
              <a:spcBef>
                <a:spcPts val="1200"/>
              </a:spcBef>
              <a:spcAft>
                <a:spcPts val="1200"/>
              </a:spcAft>
              <a:buFontTx/>
              <a:buChar char="-"/>
            </a:pPr>
            <a:r>
              <a:rPr lang="en-GB" altLang="en-US" sz="2400" dirty="0">
                <a:latin typeface="Century Gothic" panose="020B0502020202020204" pitchFamily="34" charset="0"/>
                <a:cs typeface="+mn-cs"/>
              </a:rPr>
              <a:t>The workshop is for all, not only the newcomers.</a:t>
            </a:r>
          </a:p>
          <a:p>
            <a:pPr marL="800100" lvl="1" indent="-342900">
              <a:lnSpc>
                <a:spcPct val="90000"/>
              </a:lnSpc>
              <a:spcBef>
                <a:spcPts val="1200"/>
              </a:spcBef>
              <a:spcAft>
                <a:spcPts val="1200"/>
              </a:spcAft>
              <a:buFontTx/>
              <a:buChar char="-"/>
            </a:pPr>
            <a:r>
              <a:rPr lang="en-GB" altLang="en-US" sz="2400" dirty="0">
                <a:latin typeface="Century Gothic" panose="020B0502020202020204" pitchFamily="34" charset="0"/>
                <a:cs typeface="+mn-cs"/>
              </a:rPr>
              <a:t>You are strongly encouraged to attend one of these workshops</a:t>
            </a:r>
            <a:endParaRPr lang="en-US" altLang="en-US" sz="2400" dirty="0">
              <a:latin typeface="Century Gothic" panose="020B0502020202020204" pitchFamily="34" charset="0"/>
              <a:cs typeface="+mn-cs"/>
            </a:endParaRPr>
          </a:p>
        </p:txBody>
      </p:sp>
    </p:spTree>
    <p:extLst>
      <p:ext uri="{BB962C8B-B14F-4D97-AF65-F5344CB8AC3E}">
        <p14:creationId xmlns:p14="http://schemas.microsoft.com/office/powerpoint/2010/main" val="2206984229"/>
      </p:ext>
    </p:extLst>
  </p:cSld>
  <p:clrMapOvr>
    <a:masterClrMapping/>
  </p:clrMapOvr>
  <p:transition>
    <p:wipe dir="r"/>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Title 1">
            <a:extLst>
              <a:ext uri="{FF2B5EF4-FFF2-40B4-BE49-F238E27FC236}">
                <a16:creationId xmlns:a16="http://schemas.microsoft.com/office/drawing/2014/main" id="{3794A7AC-F975-4B82-9FCA-9C67ECE03726}"/>
              </a:ext>
            </a:extLst>
          </p:cNvPr>
          <p:cNvSpPr>
            <a:spLocks noGrp="1"/>
          </p:cNvSpPr>
          <p:nvPr>
            <p:ph type="title"/>
          </p:nvPr>
        </p:nvSpPr>
        <p:spPr>
          <a:xfrm>
            <a:off x="449178" y="110126"/>
            <a:ext cx="10618625" cy="1325563"/>
          </a:xfrm>
        </p:spPr>
        <p:txBody>
          <a:bodyPr/>
          <a:lstStyle/>
          <a:p>
            <a:r>
              <a:rPr lang="fr-FR" altLang="en-US" sz="3800" dirty="0"/>
              <a:t>MCC </a:t>
            </a:r>
            <a:r>
              <a:rPr lang="fr-FR" altLang="en-US" sz="3800" dirty="0" err="1"/>
              <a:t>CRs</a:t>
            </a:r>
            <a:r>
              <a:rPr lang="fr-FR" altLang="en-US" sz="3800" dirty="0"/>
              <a:t> to 21.101, 21.201 and 21.205</a:t>
            </a:r>
            <a:endParaRPr lang="en-GB" altLang="en-US" sz="3800" dirty="0"/>
          </a:p>
        </p:txBody>
      </p:sp>
      <p:graphicFrame>
        <p:nvGraphicFramePr>
          <p:cNvPr id="3" name="Table 2">
            <a:extLst>
              <a:ext uri="{FF2B5EF4-FFF2-40B4-BE49-F238E27FC236}">
                <a16:creationId xmlns:a16="http://schemas.microsoft.com/office/drawing/2014/main" id="{9A4B1D53-D34F-A320-5503-2A163C1043C3}"/>
              </a:ext>
            </a:extLst>
          </p:cNvPr>
          <p:cNvGraphicFramePr>
            <a:graphicFrameLocks noGrp="1"/>
          </p:cNvGraphicFramePr>
          <p:nvPr>
            <p:extLst>
              <p:ext uri="{D42A27DB-BD31-4B8C-83A1-F6EECF244321}">
                <p14:modId xmlns:p14="http://schemas.microsoft.com/office/powerpoint/2010/main" val="1435773574"/>
              </p:ext>
            </p:extLst>
          </p:nvPr>
        </p:nvGraphicFramePr>
        <p:xfrm>
          <a:off x="219075" y="2686051"/>
          <a:ext cx="11658599" cy="2819400"/>
        </p:xfrm>
        <a:graphic>
          <a:graphicData uri="http://schemas.openxmlformats.org/drawingml/2006/table">
            <a:tbl>
              <a:tblPr/>
              <a:tblGrid>
                <a:gridCol w="575289">
                  <a:extLst>
                    <a:ext uri="{9D8B030D-6E8A-4147-A177-3AD203B41FA5}">
                      <a16:colId xmlns:a16="http://schemas.microsoft.com/office/drawing/2014/main" val="2439660595"/>
                    </a:ext>
                  </a:extLst>
                </a:gridCol>
                <a:gridCol w="1529736">
                  <a:extLst>
                    <a:ext uri="{9D8B030D-6E8A-4147-A177-3AD203B41FA5}">
                      <a16:colId xmlns:a16="http://schemas.microsoft.com/office/drawing/2014/main" val="2194456952"/>
                    </a:ext>
                  </a:extLst>
                </a:gridCol>
                <a:gridCol w="1658325">
                  <a:extLst>
                    <a:ext uri="{9D8B030D-6E8A-4147-A177-3AD203B41FA5}">
                      <a16:colId xmlns:a16="http://schemas.microsoft.com/office/drawing/2014/main" val="602729948"/>
                    </a:ext>
                  </a:extLst>
                </a:gridCol>
                <a:gridCol w="997769">
                  <a:extLst>
                    <a:ext uri="{9D8B030D-6E8A-4147-A177-3AD203B41FA5}">
                      <a16:colId xmlns:a16="http://schemas.microsoft.com/office/drawing/2014/main" val="1725747343"/>
                    </a:ext>
                  </a:extLst>
                </a:gridCol>
                <a:gridCol w="997769">
                  <a:extLst>
                    <a:ext uri="{9D8B030D-6E8A-4147-A177-3AD203B41FA5}">
                      <a16:colId xmlns:a16="http://schemas.microsoft.com/office/drawing/2014/main" val="933035905"/>
                    </a:ext>
                  </a:extLst>
                </a:gridCol>
                <a:gridCol w="850949">
                  <a:extLst>
                    <a:ext uri="{9D8B030D-6E8A-4147-A177-3AD203B41FA5}">
                      <a16:colId xmlns:a16="http://schemas.microsoft.com/office/drawing/2014/main" val="2200524702"/>
                    </a:ext>
                  </a:extLst>
                </a:gridCol>
                <a:gridCol w="791024">
                  <a:extLst>
                    <a:ext uri="{9D8B030D-6E8A-4147-A177-3AD203B41FA5}">
                      <a16:colId xmlns:a16="http://schemas.microsoft.com/office/drawing/2014/main" val="2504343701"/>
                    </a:ext>
                  </a:extLst>
                </a:gridCol>
                <a:gridCol w="623229">
                  <a:extLst>
                    <a:ext uri="{9D8B030D-6E8A-4147-A177-3AD203B41FA5}">
                      <a16:colId xmlns:a16="http://schemas.microsoft.com/office/drawing/2014/main" val="2473127120"/>
                    </a:ext>
                  </a:extLst>
                </a:gridCol>
                <a:gridCol w="623229">
                  <a:extLst>
                    <a:ext uri="{9D8B030D-6E8A-4147-A177-3AD203B41FA5}">
                      <a16:colId xmlns:a16="http://schemas.microsoft.com/office/drawing/2014/main" val="2807143068"/>
                    </a:ext>
                  </a:extLst>
                </a:gridCol>
                <a:gridCol w="1033722">
                  <a:extLst>
                    <a:ext uri="{9D8B030D-6E8A-4147-A177-3AD203B41FA5}">
                      <a16:colId xmlns:a16="http://schemas.microsoft.com/office/drawing/2014/main" val="2241986841"/>
                    </a:ext>
                  </a:extLst>
                </a:gridCol>
                <a:gridCol w="659186">
                  <a:extLst>
                    <a:ext uri="{9D8B030D-6E8A-4147-A177-3AD203B41FA5}">
                      <a16:colId xmlns:a16="http://schemas.microsoft.com/office/drawing/2014/main" val="954688847"/>
                    </a:ext>
                  </a:extLst>
                </a:gridCol>
                <a:gridCol w="659186">
                  <a:extLst>
                    <a:ext uri="{9D8B030D-6E8A-4147-A177-3AD203B41FA5}">
                      <a16:colId xmlns:a16="http://schemas.microsoft.com/office/drawing/2014/main" val="1559310694"/>
                    </a:ext>
                  </a:extLst>
                </a:gridCol>
                <a:gridCol w="659186">
                  <a:extLst>
                    <a:ext uri="{9D8B030D-6E8A-4147-A177-3AD203B41FA5}">
                      <a16:colId xmlns:a16="http://schemas.microsoft.com/office/drawing/2014/main" val="1639946395"/>
                    </a:ext>
                  </a:extLst>
                </a:gridCol>
              </a:tblGrid>
              <a:tr h="282734">
                <a:tc>
                  <a:txBody>
                    <a:bodyPr/>
                    <a:lstStyle/>
                    <a:p>
                      <a:pPr algn="ctr" fontAlgn="t"/>
                      <a:r>
                        <a:rPr lang="en-GB" sz="900" b="1" i="0" u="none" strike="noStrike" dirty="0" err="1">
                          <a:solidFill>
                            <a:srgbClr val="FFFFFF"/>
                          </a:solidFill>
                          <a:effectLst/>
                          <a:latin typeface="Arial" panose="020B0604020202020204" pitchFamily="34" charset="0"/>
                        </a:rPr>
                        <a:t>TDoc</a:t>
                      </a:r>
                      <a:endParaRPr lang="en-GB" sz="900" b="1" i="0" u="none" strike="noStrike" dirty="0">
                        <a:solidFill>
                          <a:srgbClr val="FFFFFF"/>
                        </a:solidFill>
                        <a:effectLst/>
                        <a:latin typeface="Arial" panose="020B0604020202020204" pitchFamily="34" charset="0"/>
                      </a:endParaRP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GB" sz="900" b="1" i="0" u="none" strike="noStrike" dirty="0">
                          <a:solidFill>
                            <a:srgbClr val="FFFFFF"/>
                          </a:solidFill>
                          <a:effectLst/>
                          <a:latin typeface="Arial" panose="020B0604020202020204" pitchFamily="34" charset="0"/>
                        </a:rPr>
                        <a:t>Title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GB" sz="900" b="1" i="0" u="none" strike="noStrike">
                          <a:solidFill>
                            <a:srgbClr val="FFFFFF"/>
                          </a:solidFill>
                          <a:effectLst/>
                          <a:latin typeface="Arial" panose="020B0604020202020204" pitchFamily="34" charset="0"/>
                        </a:rPr>
                        <a:t>Source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GB" sz="900" b="1" i="0" u="none" strike="noStrike" dirty="0">
                          <a:solidFill>
                            <a:srgbClr val="FFFFFF"/>
                          </a:solidFill>
                          <a:effectLst/>
                          <a:latin typeface="Arial" panose="020B0604020202020204" pitchFamily="34" charset="0"/>
                        </a:rPr>
                        <a:t>Type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GB" sz="900" b="1" i="0" u="none" strike="noStrike">
                          <a:solidFill>
                            <a:srgbClr val="FFFFFF"/>
                          </a:solidFill>
                          <a:effectLst/>
                          <a:latin typeface="Arial" panose="020B0604020202020204" pitchFamily="34" charset="0"/>
                        </a:rPr>
                        <a:t>For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GB" sz="900" b="1" i="0" u="none" strike="noStrike" dirty="0">
                          <a:solidFill>
                            <a:srgbClr val="FFFFFF"/>
                          </a:solidFill>
                          <a:effectLst/>
                          <a:latin typeface="Arial" panose="020B0604020202020204" pitchFamily="34" charset="0"/>
                        </a:rPr>
                        <a:t>Agenda item</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GB" sz="900" b="1" i="0" u="none" strike="noStrike" dirty="0">
                          <a:solidFill>
                            <a:srgbClr val="FFFFFF"/>
                          </a:solidFill>
                          <a:effectLst/>
                          <a:latin typeface="Arial" panose="020B0604020202020204" pitchFamily="34" charset="0"/>
                        </a:rPr>
                        <a:t>Release</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GB" sz="900" b="1" i="0" u="none" strike="noStrike">
                          <a:solidFill>
                            <a:srgbClr val="FFFFFF"/>
                          </a:solidFill>
                          <a:effectLst/>
                          <a:latin typeface="Arial" panose="020B0604020202020204" pitchFamily="34" charset="0"/>
                        </a:rPr>
                        <a:t>Spec</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GB" sz="900" b="1" i="0" u="none" strike="noStrike">
                          <a:solidFill>
                            <a:srgbClr val="FFFFFF"/>
                          </a:solidFill>
                          <a:effectLst/>
                          <a:latin typeface="Arial" panose="020B0604020202020204" pitchFamily="34" charset="0"/>
                        </a:rPr>
                        <a:t>Version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GB" sz="900" b="1" i="0" u="none" strike="noStrike">
                          <a:solidFill>
                            <a:srgbClr val="FFFFFF"/>
                          </a:solidFill>
                          <a:effectLst/>
                          <a:latin typeface="Arial" panose="020B0604020202020204" pitchFamily="34" charset="0"/>
                        </a:rPr>
                        <a:t>Related WIs</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GB" sz="900" b="1" i="0" u="none" strike="noStrike">
                          <a:solidFill>
                            <a:srgbClr val="FFFFFF"/>
                          </a:solidFill>
                          <a:effectLst/>
                          <a:latin typeface="Arial" panose="020B0604020202020204" pitchFamily="34" charset="0"/>
                        </a:rPr>
                        <a:t>CR</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GB" sz="900" b="1" i="0" u="none" strike="noStrike">
                          <a:solidFill>
                            <a:srgbClr val="FFFFFF"/>
                          </a:solidFill>
                          <a:effectLst/>
                          <a:latin typeface="Arial" panose="020B0604020202020204" pitchFamily="34" charset="0"/>
                        </a:rPr>
                        <a:t>CR revision</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tc>
                  <a:txBody>
                    <a:bodyPr/>
                    <a:lstStyle/>
                    <a:p>
                      <a:pPr algn="ctr" fontAlgn="t"/>
                      <a:r>
                        <a:rPr lang="en-GB" sz="900" b="1" i="0" u="none" strike="noStrike">
                          <a:solidFill>
                            <a:srgbClr val="FFFFFF"/>
                          </a:solidFill>
                          <a:effectLst/>
                          <a:latin typeface="Arial" panose="020B0604020202020204" pitchFamily="34" charset="0"/>
                        </a:rPr>
                        <a:t>CR category</a:t>
                      </a:r>
                    </a:p>
                  </a:txBody>
                  <a:tcPr marL="0" marR="0" marT="0" marB="0">
                    <a:lnL w="6350" cap="flat" cmpd="sng" algn="ctr">
                      <a:solidFill>
                        <a:srgbClr val="FFFFFF"/>
                      </a:solidFill>
                      <a:prstDash val="solid"/>
                      <a:round/>
                      <a:headEnd type="none" w="med" len="med"/>
                      <a:tailEnd type="none" w="med" len="med"/>
                    </a:lnL>
                    <a:lnR w="6350" cap="flat" cmpd="sng" algn="ctr">
                      <a:solidFill>
                        <a:srgbClr val="FFFFFF"/>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FFFFFF"/>
                      </a:solidFill>
                      <a:prstDash val="solid"/>
                      <a:round/>
                      <a:headEnd type="none" w="med" len="med"/>
                      <a:tailEnd type="none" w="med" len="med"/>
                    </a:lnB>
                    <a:solidFill>
                      <a:srgbClr val="75B91A"/>
                    </a:solidFill>
                  </a:tcPr>
                </a:tc>
                <a:extLst>
                  <a:ext uri="{0D108BD9-81ED-4DB2-BD59-A6C34878D82A}">
                    <a16:rowId xmlns:a16="http://schemas.microsoft.com/office/drawing/2014/main" val="3247107640"/>
                  </a:ext>
                </a:extLst>
              </a:tr>
              <a:tr h="230606">
                <a:tc>
                  <a:txBody>
                    <a:bodyPr/>
                    <a:lstStyle/>
                    <a:p>
                      <a:pPr algn="l" fontAlgn="t"/>
                      <a:r>
                        <a:rPr lang="en-GB" sz="800" b="1" i="0" u="sng" strike="noStrike" dirty="0">
                          <a:solidFill>
                            <a:srgbClr val="0000FF"/>
                          </a:solidFill>
                          <a:effectLst/>
                          <a:latin typeface="Arial" panose="020B0604020202020204" pitchFamily="34" charset="0"/>
                          <a:hlinkClick r:id="rId3"/>
                        </a:rPr>
                        <a:t>SP-230318</a:t>
                      </a:r>
                      <a:endParaRPr lang="en-GB"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Correction of specs list URL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MCC (Specifications manager)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21.6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4"/>
                        </a:rPr>
                        <a:t>Rel-14</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5"/>
                        </a:rPr>
                        <a:t>21.101</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14.1.0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6"/>
                        </a:rPr>
                        <a:t>TEI14</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0080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GB" sz="800" b="0" i="0" u="none" strike="noStrike">
                          <a:solidFill>
                            <a:srgbClr val="000000"/>
                          </a:solidFill>
                          <a:effectLst/>
                          <a:latin typeface="Arial" panose="020B0604020202020204" pitchFamily="34" charset="0"/>
                        </a:rPr>
                        <a:t>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GB" sz="800" b="0" i="0" u="none" strike="noStrike">
                          <a:solidFill>
                            <a:srgbClr val="000000"/>
                          </a:solidFill>
                          <a:effectLst/>
                          <a:latin typeface="Arial" panose="020B0604020202020204" pitchFamily="34" charset="0"/>
                        </a:rPr>
                        <a:t>F</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FFFFFF"/>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0587843"/>
                  </a:ext>
                </a:extLst>
              </a:tr>
              <a:tr h="230606">
                <a:tc>
                  <a:txBody>
                    <a:bodyPr/>
                    <a:lstStyle/>
                    <a:p>
                      <a:pPr algn="l" fontAlgn="t"/>
                      <a:r>
                        <a:rPr lang="en-GB" sz="800" b="1" i="0" u="sng" strike="noStrike" dirty="0">
                          <a:solidFill>
                            <a:srgbClr val="0000FF"/>
                          </a:solidFill>
                          <a:effectLst/>
                          <a:latin typeface="Arial" panose="020B0604020202020204" pitchFamily="34" charset="0"/>
                          <a:hlinkClick r:id="rId7"/>
                        </a:rPr>
                        <a:t>SP-230319</a:t>
                      </a:r>
                      <a:endParaRPr lang="en-GB"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Correction of specs list URL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MCC (Specifications manager)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21.6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8"/>
                        </a:rPr>
                        <a:t>Rel-15</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5"/>
                        </a:rPr>
                        <a:t>21.101</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15.0.0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6"/>
                        </a:rPr>
                        <a:t>TEI14</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0081</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GB" sz="800" b="0" i="0" u="none" strike="noStrike">
                          <a:solidFill>
                            <a:srgbClr val="000000"/>
                          </a:solidFill>
                          <a:effectLst/>
                          <a:latin typeface="Arial" panose="020B0604020202020204" pitchFamily="34" charset="0"/>
                        </a:rPr>
                        <a:t>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GB" sz="800" b="0" i="0" u="none" strike="noStrike">
                          <a:solidFill>
                            <a:srgbClr val="000000"/>
                          </a:solidFill>
                          <a:effectLst/>
                          <a:latin typeface="Arial" panose="020B0604020202020204" pitchFamily="34" charset="0"/>
                        </a:rPr>
                        <a:t>A</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701180634"/>
                  </a:ext>
                </a:extLst>
              </a:tr>
              <a:tr h="230606">
                <a:tc>
                  <a:txBody>
                    <a:bodyPr/>
                    <a:lstStyle/>
                    <a:p>
                      <a:pPr algn="l" fontAlgn="t"/>
                      <a:r>
                        <a:rPr lang="en-GB" sz="800" b="1" i="0" u="sng" strike="noStrike" dirty="0">
                          <a:solidFill>
                            <a:srgbClr val="0000FF"/>
                          </a:solidFill>
                          <a:effectLst/>
                          <a:latin typeface="Arial" panose="020B0604020202020204" pitchFamily="34" charset="0"/>
                          <a:hlinkClick r:id="rId9"/>
                        </a:rPr>
                        <a:t>SP-230320</a:t>
                      </a:r>
                      <a:endParaRPr lang="en-GB"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Correction of specs list URL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MCC (Specifications manager)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21.6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dirty="0">
                          <a:solidFill>
                            <a:srgbClr val="0000FF"/>
                          </a:solidFill>
                          <a:effectLst/>
                          <a:latin typeface="Arial" panose="020B0604020202020204" pitchFamily="34" charset="0"/>
                          <a:hlinkClick r:id="rId10"/>
                        </a:rPr>
                        <a:t>Rel-16</a:t>
                      </a:r>
                      <a:endParaRPr lang="en-GB"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dirty="0">
                          <a:solidFill>
                            <a:srgbClr val="0000FF"/>
                          </a:solidFill>
                          <a:effectLst/>
                          <a:latin typeface="Arial" panose="020B0604020202020204" pitchFamily="34" charset="0"/>
                          <a:hlinkClick r:id="rId5"/>
                        </a:rPr>
                        <a:t>21.101</a:t>
                      </a:r>
                      <a:endParaRPr lang="en-GB"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16.0.0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dirty="0">
                          <a:solidFill>
                            <a:srgbClr val="0000FF"/>
                          </a:solidFill>
                          <a:effectLst/>
                          <a:latin typeface="Arial" panose="020B0604020202020204" pitchFamily="34" charset="0"/>
                          <a:hlinkClick r:id="rId6"/>
                        </a:rPr>
                        <a:t>TEI14</a:t>
                      </a:r>
                      <a:endParaRPr lang="en-GB"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0082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GB" sz="800" b="0" i="0" u="none" strike="noStrike" dirty="0">
                          <a:solidFill>
                            <a:srgbClr val="000000"/>
                          </a:solidFill>
                          <a:effectLst/>
                          <a:latin typeface="Arial" panose="020B0604020202020204" pitchFamily="34" charset="0"/>
                        </a:rPr>
                        <a:t>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GB" sz="800" b="0" i="0" u="none" strike="noStrike" dirty="0">
                          <a:solidFill>
                            <a:srgbClr val="000000"/>
                          </a:solidFill>
                          <a:effectLst/>
                          <a:latin typeface="Arial" panose="020B0604020202020204" pitchFamily="34" charset="0"/>
                        </a:rPr>
                        <a:t>A</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4054943078"/>
                  </a:ext>
                </a:extLst>
              </a:tr>
              <a:tr h="230606">
                <a:tc>
                  <a:txBody>
                    <a:bodyPr/>
                    <a:lstStyle/>
                    <a:p>
                      <a:pPr algn="l" fontAlgn="t"/>
                      <a:r>
                        <a:rPr lang="en-GB" sz="800" b="1" i="0" u="sng" strike="noStrike">
                          <a:solidFill>
                            <a:srgbClr val="0000FF"/>
                          </a:solidFill>
                          <a:effectLst/>
                          <a:latin typeface="Arial" panose="020B0604020202020204" pitchFamily="34" charset="0"/>
                          <a:hlinkClick r:id="rId11"/>
                        </a:rPr>
                        <a:t>SP-230321</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Correction of specs list URL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MCC (Specifications manager)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21.6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12"/>
                        </a:rPr>
                        <a:t>Rel-17</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5"/>
                        </a:rPr>
                        <a:t>21.101</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17.0.0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6"/>
                        </a:rPr>
                        <a:t>TEI14</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0083</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GB" sz="800" b="0" i="0" u="none" strike="noStrike">
                          <a:solidFill>
                            <a:srgbClr val="000000"/>
                          </a:solidFill>
                          <a:effectLst/>
                          <a:latin typeface="Arial" panose="020B0604020202020204" pitchFamily="34" charset="0"/>
                        </a:rPr>
                        <a:t>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GB" sz="800" b="0" i="0" u="none" strike="noStrike" dirty="0">
                          <a:solidFill>
                            <a:srgbClr val="000000"/>
                          </a:solidFill>
                          <a:effectLst/>
                          <a:latin typeface="Arial" panose="020B0604020202020204" pitchFamily="34" charset="0"/>
                        </a:rPr>
                        <a:t>A</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1619221288"/>
                  </a:ext>
                </a:extLst>
              </a:tr>
              <a:tr h="230606">
                <a:tc>
                  <a:txBody>
                    <a:bodyPr/>
                    <a:lstStyle/>
                    <a:p>
                      <a:pPr algn="l" fontAlgn="t"/>
                      <a:r>
                        <a:rPr lang="en-GB" sz="800" b="1" i="0" u="sng" strike="noStrike" dirty="0">
                          <a:solidFill>
                            <a:srgbClr val="0000FF"/>
                          </a:solidFill>
                          <a:effectLst/>
                          <a:latin typeface="Arial" panose="020B0604020202020204" pitchFamily="34" charset="0"/>
                          <a:hlinkClick r:id="rId13"/>
                        </a:rPr>
                        <a:t>SP-230322</a:t>
                      </a:r>
                      <a:endParaRPr lang="en-GB"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Correction of specs list URL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MCC (Specifications manager)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21.6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dirty="0">
                          <a:solidFill>
                            <a:srgbClr val="0000FF"/>
                          </a:solidFill>
                          <a:effectLst/>
                          <a:latin typeface="Arial" panose="020B0604020202020204" pitchFamily="34" charset="0"/>
                          <a:hlinkClick r:id="rId4"/>
                        </a:rPr>
                        <a:t>Rel-14</a:t>
                      </a:r>
                      <a:endParaRPr lang="en-GB"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14"/>
                        </a:rPr>
                        <a:t>21.201</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14.1.0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dirty="0">
                          <a:solidFill>
                            <a:srgbClr val="0000FF"/>
                          </a:solidFill>
                          <a:effectLst/>
                          <a:latin typeface="Arial" panose="020B0604020202020204" pitchFamily="34" charset="0"/>
                          <a:hlinkClick r:id="rId6"/>
                        </a:rPr>
                        <a:t>TEI14</a:t>
                      </a:r>
                      <a:endParaRPr lang="en-GB"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0020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GB" sz="800" b="0" i="0" u="none" strike="noStrike">
                          <a:solidFill>
                            <a:srgbClr val="000000"/>
                          </a:solidFill>
                          <a:effectLst/>
                          <a:latin typeface="Arial" panose="020B0604020202020204" pitchFamily="34" charset="0"/>
                        </a:rPr>
                        <a:t>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GB" sz="800" b="0" i="0" u="none" strike="noStrike" dirty="0">
                          <a:solidFill>
                            <a:srgbClr val="000000"/>
                          </a:solidFill>
                          <a:effectLst/>
                          <a:latin typeface="Arial" panose="020B0604020202020204" pitchFamily="34" charset="0"/>
                        </a:rPr>
                        <a:t>F</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164796"/>
                  </a:ext>
                </a:extLst>
              </a:tr>
              <a:tr h="230606">
                <a:tc>
                  <a:txBody>
                    <a:bodyPr/>
                    <a:lstStyle/>
                    <a:p>
                      <a:pPr algn="l" fontAlgn="t"/>
                      <a:r>
                        <a:rPr lang="en-GB" sz="800" b="1" i="0" u="sng" strike="noStrike">
                          <a:solidFill>
                            <a:srgbClr val="0000FF"/>
                          </a:solidFill>
                          <a:effectLst/>
                          <a:latin typeface="Arial" panose="020B0604020202020204" pitchFamily="34" charset="0"/>
                          <a:hlinkClick r:id="rId15"/>
                        </a:rPr>
                        <a:t>SP-230323</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Correction of specs list URL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MCC (Specifications manager)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21.6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8"/>
                        </a:rPr>
                        <a:t>Rel-15</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14"/>
                        </a:rPr>
                        <a:t>21.201</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15.0.0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6"/>
                        </a:rPr>
                        <a:t>TEI14</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0021</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GB" sz="800" b="0" i="0" u="none" strike="noStrike">
                          <a:solidFill>
                            <a:srgbClr val="000000"/>
                          </a:solidFill>
                          <a:effectLst/>
                          <a:latin typeface="Arial" panose="020B0604020202020204" pitchFamily="34" charset="0"/>
                        </a:rPr>
                        <a:t>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GB" sz="800" b="0" i="0" u="none" strike="noStrike" dirty="0">
                          <a:solidFill>
                            <a:srgbClr val="000000"/>
                          </a:solidFill>
                          <a:effectLst/>
                          <a:latin typeface="Arial" panose="020B0604020202020204" pitchFamily="34" charset="0"/>
                        </a:rPr>
                        <a:t>A</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19182204"/>
                  </a:ext>
                </a:extLst>
              </a:tr>
              <a:tr h="230606">
                <a:tc>
                  <a:txBody>
                    <a:bodyPr/>
                    <a:lstStyle/>
                    <a:p>
                      <a:pPr algn="l" fontAlgn="t"/>
                      <a:r>
                        <a:rPr lang="en-GB" sz="800" b="1" i="0" u="sng" strike="noStrike">
                          <a:solidFill>
                            <a:srgbClr val="0000FF"/>
                          </a:solidFill>
                          <a:effectLst/>
                          <a:latin typeface="Arial" panose="020B0604020202020204" pitchFamily="34" charset="0"/>
                          <a:hlinkClick r:id="rId16"/>
                        </a:rPr>
                        <a:t>SP-230324</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Correction of specs list URL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MCC (Specifications manager)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21.6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10"/>
                        </a:rPr>
                        <a:t>Rel-16</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14"/>
                        </a:rPr>
                        <a:t>21.201</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16.0.0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6"/>
                        </a:rPr>
                        <a:t>TEI14</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0022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GB" sz="800" b="0" i="0" u="none" strike="noStrike" dirty="0">
                          <a:solidFill>
                            <a:srgbClr val="000000"/>
                          </a:solidFill>
                          <a:effectLst/>
                          <a:latin typeface="Arial" panose="020B0604020202020204" pitchFamily="34" charset="0"/>
                        </a:rPr>
                        <a:t>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GB" sz="800" b="0" i="0" u="none" strike="noStrike" dirty="0">
                          <a:solidFill>
                            <a:srgbClr val="000000"/>
                          </a:solidFill>
                          <a:effectLst/>
                          <a:latin typeface="Arial" panose="020B0604020202020204" pitchFamily="34" charset="0"/>
                        </a:rPr>
                        <a:t>A</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351425632"/>
                  </a:ext>
                </a:extLst>
              </a:tr>
              <a:tr h="230606">
                <a:tc>
                  <a:txBody>
                    <a:bodyPr/>
                    <a:lstStyle/>
                    <a:p>
                      <a:pPr algn="l" fontAlgn="t"/>
                      <a:r>
                        <a:rPr lang="en-GB" sz="800" b="1" i="0" u="sng" strike="noStrike">
                          <a:solidFill>
                            <a:srgbClr val="0000FF"/>
                          </a:solidFill>
                          <a:effectLst/>
                          <a:latin typeface="Arial" panose="020B0604020202020204" pitchFamily="34" charset="0"/>
                          <a:hlinkClick r:id="rId17"/>
                        </a:rPr>
                        <a:t>SP-230325</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Correction of specs list URL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MCC (Specifications manager)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21.6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12"/>
                        </a:rPr>
                        <a:t>Rel-17</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14"/>
                        </a:rPr>
                        <a:t>21.201</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17.0.0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6"/>
                        </a:rPr>
                        <a:t>TEI14</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0023</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GB" sz="800" b="0" i="0" u="none" strike="noStrike">
                          <a:solidFill>
                            <a:srgbClr val="000000"/>
                          </a:solidFill>
                          <a:effectLst/>
                          <a:latin typeface="Arial" panose="020B0604020202020204" pitchFamily="34" charset="0"/>
                        </a:rPr>
                        <a:t>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GB" sz="800" b="0" i="0" u="none" strike="noStrike" dirty="0">
                          <a:solidFill>
                            <a:srgbClr val="000000"/>
                          </a:solidFill>
                          <a:effectLst/>
                          <a:latin typeface="Arial" panose="020B0604020202020204" pitchFamily="34" charset="0"/>
                        </a:rPr>
                        <a:t>A</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7132399"/>
                  </a:ext>
                </a:extLst>
              </a:tr>
              <a:tr h="230606">
                <a:tc>
                  <a:txBody>
                    <a:bodyPr/>
                    <a:lstStyle/>
                    <a:p>
                      <a:pPr algn="l" fontAlgn="t"/>
                      <a:r>
                        <a:rPr lang="en-GB" sz="800" b="1" i="0" u="sng" strike="noStrike">
                          <a:solidFill>
                            <a:srgbClr val="0000FF"/>
                          </a:solidFill>
                          <a:effectLst/>
                          <a:latin typeface="Arial" panose="020B0604020202020204" pitchFamily="34" charset="0"/>
                          <a:hlinkClick r:id="rId18"/>
                        </a:rPr>
                        <a:t>SP-230326</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Correction of specs list URL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MCC (Specifications manager)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21.6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8"/>
                        </a:rPr>
                        <a:t>Rel-15</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19"/>
                        </a:rPr>
                        <a:t>21.205</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15.0.0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20"/>
                        </a:rPr>
                        <a:t>TEI15</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0001</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GB" sz="800" b="0" i="0" u="none" strike="noStrike">
                          <a:solidFill>
                            <a:srgbClr val="000000"/>
                          </a:solidFill>
                          <a:effectLst/>
                          <a:latin typeface="Arial" panose="020B0604020202020204" pitchFamily="34" charset="0"/>
                        </a:rPr>
                        <a:t>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GB" sz="800" b="0" i="0" u="none" strike="noStrike" dirty="0">
                          <a:solidFill>
                            <a:srgbClr val="000000"/>
                          </a:solidFill>
                          <a:effectLst/>
                          <a:latin typeface="Arial" panose="020B0604020202020204" pitchFamily="34" charset="0"/>
                        </a:rPr>
                        <a:t>F</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85865711"/>
                  </a:ext>
                </a:extLst>
              </a:tr>
              <a:tr h="230606">
                <a:tc>
                  <a:txBody>
                    <a:bodyPr/>
                    <a:lstStyle/>
                    <a:p>
                      <a:pPr algn="l" fontAlgn="t"/>
                      <a:r>
                        <a:rPr lang="en-GB" sz="800" b="1" i="0" u="sng" strike="noStrike">
                          <a:solidFill>
                            <a:srgbClr val="0000FF"/>
                          </a:solidFill>
                          <a:effectLst/>
                          <a:latin typeface="Arial" panose="020B0604020202020204" pitchFamily="34" charset="0"/>
                          <a:hlinkClick r:id="rId21"/>
                        </a:rPr>
                        <a:t>SP-230327</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Correction of specs list URL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MCC (Specifications manager)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21.6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a:solidFill>
                            <a:srgbClr val="0000FF"/>
                          </a:solidFill>
                          <a:effectLst/>
                          <a:latin typeface="Arial" panose="020B0604020202020204" pitchFamily="34" charset="0"/>
                          <a:hlinkClick r:id="rId10"/>
                        </a:rPr>
                        <a:t>Rel-16</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dirty="0">
                          <a:solidFill>
                            <a:srgbClr val="0000FF"/>
                          </a:solidFill>
                          <a:effectLst/>
                          <a:latin typeface="Arial" panose="020B0604020202020204" pitchFamily="34" charset="0"/>
                          <a:hlinkClick r:id="rId19"/>
                        </a:rPr>
                        <a:t>21.205</a:t>
                      </a:r>
                      <a:endParaRPr lang="en-GB"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16.0.0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dirty="0">
                          <a:solidFill>
                            <a:srgbClr val="0000FF"/>
                          </a:solidFill>
                          <a:effectLst/>
                          <a:latin typeface="Arial" panose="020B0604020202020204" pitchFamily="34" charset="0"/>
                          <a:hlinkClick r:id="rId20"/>
                        </a:rPr>
                        <a:t>TEI15</a:t>
                      </a:r>
                      <a:endParaRPr lang="en-GB"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0002</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GB" sz="800" b="0" i="0" u="none" strike="noStrike">
                          <a:solidFill>
                            <a:srgbClr val="000000"/>
                          </a:solidFill>
                          <a:effectLst/>
                          <a:latin typeface="Arial" panose="020B0604020202020204" pitchFamily="34" charset="0"/>
                        </a:rPr>
                        <a:t>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GB" sz="800" b="0" i="0" u="none" strike="noStrike" dirty="0">
                          <a:solidFill>
                            <a:srgbClr val="000000"/>
                          </a:solidFill>
                          <a:effectLst/>
                          <a:latin typeface="Arial" panose="020B0604020202020204" pitchFamily="34" charset="0"/>
                        </a:rPr>
                        <a:t>A</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705711384"/>
                  </a:ext>
                </a:extLst>
              </a:tr>
              <a:tr h="230606">
                <a:tc>
                  <a:txBody>
                    <a:bodyPr/>
                    <a:lstStyle/>
                    <a:p>
                      <a:pPr algn="l" fontAlgn="t"/>
                      <a:r>
                        <a:rPr lang="en-GB" sz="800" b="1" i="0" u="sng" strike="noStrike">
                          <a:solidFill>
                            <a:srgbClr val="0000FF"/>
                          </a:solidFill>
                          <a:effectLst/>
                          <a:latin typeface="Arial" panose="020B0604020202020204" pitchFamily="34" charset="0"/>
                          <a:hlinkClick r:id="rId22"/>
                        </a:rPr>
                        <a:t>SP-230328</a:t>
                      </a:r>
                      <a:endParaRPr lang="en-GB" sz="800" b="1" i="0" u="sng" strike="noStrike">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Correction of specs list URL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MCC (Specifications manager)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CR</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Approval</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21.6</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dirty="0">
                          <a:solidFill>
                            <a:srgbClr val="0000FF"/>
                          </a:solidFill>
                          <a:effectLst/>
                          <a:latin typeface="Arial" panose="020B0604020202020204" pitchFamily="34" charset="0"/>
                          <a:hlinkClick r:id="rId12"/>
                        </a:rPr>
                        <a:t>Rel-17</a:t>
                      </a:r>
                      <a:endParaRPr lang="en-GB"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dirty="0">
                          <a:solidFill>
                            <a:srgbClr val="0000FF"/>
                          </a:solidFill>
                          <a:effectLst/>
                          <a:latin typeface="Arial" panose="020B0604020202020204" pitchFamily="34" charset="0"/>
                          <a:hlinkClick r:id="rId19"/>
                        </a:rPr>
                        <a:t>21.205</a:t>
                      </a:r>
                      <a:endParaRPr lang="en-GB"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a:solidFill>
                            <a:srgbClr val="000000"/>
                          </a:solidFill>
                          <a:effectLst/>
                          <a:latin typeface="Arial" panose="020B0604020202020204" pitchFamily="34" charset="0"/>
                        </a:rPr>
                        <a:t>17.0.0</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1" i="0" u="sng" strike="noStrike" dirty="0">
                          <a:solidFill>
                            <a:srgbClr val="0000FF"/>
                          </a:solidFill>
                          <a:effectLst/>
                          <a:latin typeface="Arial" panose="020B0604020202020204" pitchFamily="34" charset="0"/>
                          <a:hlinkClick r:id="rId20"/>
                        </a:rPr>
                        <a:t>TEI15</a:t>
                      </a:r>
                      <a:endParaRPr lang="en-GB" sz="800" b="1" i="0" u="sng" strike="noStrike" dirty="0">
                        <a:solidFill>
                          <a:srgbClr val="0000FF"/>
                        </a:solidFill>
                        <a:effectLst/>
                        <a:latin typeface="Arial" panose="020B0604020202020204" pitchFamily="34" charset="0"/>
                      </a:endParaRP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tc>
                  <a:txBody>
                    <a:bodyPr/>
                    <a:lstStyle/>
                    <a:p>
                      <a:pPr algn="l" fontAlgn="t"/>
                      <a:r>
                        <a:rPr lang="en-GB" sz="800" b="0" i="0" u="none" strike="noStrike" dirty="0">
                          <a:solidFill>
                            <a:srgbClr val="000000"/>
                          </a:solidFill>
                          <a:effectLst/>
                          <a:latin typeface="Arial" panose="020B0604020202020204" pitchFamily="34" charset="0"/>
                        </a:rPr>
                        <a:t>0003</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GB" sz="800" b="0" i="0" u="none" strike="noStrike" dirty="0">
                          <a:solidFill>
                            <a:srgbClr val="000000"/>
                          </a:solidFill>
                          <a:effectLst/>
                          <a:latin typeface="Arial" panose="020B0604020202020204" pitchFamily="34" charset="0"/>
                        </a:rPr>
                        <a:t> </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solidFill>
                      <a:srgbClr val="BFBFBF"/>
                    </a:solidFill>
                  </a:tcPr>
                </a:tc>
                <a:tc>
                  <a:txBody>
                    <a:bodyPr/>
                    <a:lstStyle/>
                    <a:p>
                      <a:pPr algn="l" fontAlgn="t"/>
                      <a:r>
                        <a:rPr lang="en-GB" sz="800" b="0" i="0" u="none" strike="noStrike" dirty="0">
                          <a:solidFill>
                            <a:srgbClr val="000000"/>
                          </a:solidFill>
                          <a:effectLst/>
                          <a:latin typeface="Arial" panose="020B0604020202020204" pitchFamily="34" charset="0"/>
                        </a:rPr>
                        <a:t>A</a:t>
                      </a:r>
                    </a:p>
                  </a:txBody>
                  <a:tcPr marL="0" marR="0" marT="0" marB="0">
                    <a:lnL w="6350" cap="flat" cmpd="sng" algn="ctr">
                      <a:solidFill>
                        <a:srgbClr val="A6A6A6"/>
                      </a:solidFill>
                      <a:prstDash val="solid"/>
                      <a:round/>
                      <a:headEnd type="none" w="med" len="med"/>
                      <a:tailEnd type="none" w="med" len="med"/>
                    </a:lnL>
                    <a:lnR w="6350" cap="flat" cmpd="sng" algn="ctr">
                      <a:solidFill>
                        <a:srgbClr val="A6A6A6"/>
                      </a:solidFill>
                      <a:prstDash val="solid"/>
                      <a:round/>
                      <a:headEnd type="none" w="med" len="med"/>
                      <a:tailEnd type="none" w="med" len="med"/>
                    </a:lnR>
                    <a:lnT w="6350" cap="flat" cmpd="sng" algn="ctr">
                      <a:solidFill>
                        <a:srgbClr val="A6A6A6"/>
                      </a:solidFill>
                      <a:prstDash val="solid"/>
                      <a:round/>
                      <a:headEnd type="none" w="med" len="med"/>
                      <a:tailEnd type="none" w="med" len="med"/>
                    </a:lnT>
                    <a:lnB w="6350" cap="flat" cmpd="sng" algn="ctr">
                      <a:solidFill>
                        <a:srgbClr val="A6A6A6"/>
                      </a:solidFill>
                      <a:prstDash val="solid"/>
                      <a:round/>
                      <a:headEnd type="none" w="med" len="med"/>
                      <a:tailEnd type="none" w="med" len="med"/>
                    </a:lnB>
                  </a:tcPr>
                </a:tc>
                <a:extLst>
                  <a:ext uri="{0D108BD9-81ED-4DB2-BD59-A6C34878D82A}">
                    <a16:rowId xmlns:a16="http://schemas.microsoft.com/office/drawing/2014/main" val="2933922900"/>
                  </a:ext>
                </a:extLst>
              </a:tr>
            </a:tbl>
          </a:graphicData>
        </a:graphic>
      </p:graphicFrame>
      <p:sp>
        <p:nvSpPr>
          <p:cNvPr id="5" name="TextBox 4">
            <a:extLst>
              <a:ext uri="{FF2B5EF4-FFF2-40B4-BE49-F238E27FC236}">
                <a16:creationId xmlns:a16="http://schemas.microsoft.com/office/drawing/2014/main" id="{CA96CBB7-AEC0-431C-ED15-E0DB5932DEB5}"/>
              </a:ext>
            </a:extLst>
          </p:cNvPr>
          <p:cNvSpPr txBox="1"/>
          <p:nvPr/>
        </p:nvSpPr>
        <p:spPr>
          <a:xfrm>
            <a:off x="295274" y="1864409"/>
            <a:ext cx="9477375" cy="369332"/>
          </a:xfrm>
          <a:prstGeom prst="rect">
            <a:avLst/>
          </a:prstGeom>
          <a:noFill/>
        </p:spPr>
        <p:txBody>
          <a:bodyPr wrap="square">
            <a:spAutoFit/>
          </a:bodyPr>
          <a:lstStyle/>
          <a:p>
            <a:r>
              <a:rPr lang="en-GB" sz="1800" b="0" i="0" u="none" strike="noStrike" dirty="0">
                <a:solidFill>
                  <a:srgbClr val="000000"/>
                </a:solidFill>
                <a:effectLst/>
                <a:latin typeface="Arial" panose="020B0604020202020204" pitchFamily="34" charset="0"/>
              </a:rPr>
              <a:t>Summary of change: Replacing the broken link by the counterpart on the 3GPP portal</a:t>
            </a:r>
            <a:endParaRPr lang="en-GB" dirty="0"/>
          </a:p>
        </p:txBody>
      </p:sp>
    </p:spTree>
    <p:extLst>
      <p:ext uri="{BB962C8B-B14F-4D97-AF65-F5344CB8AC3E}">
        <p14:creationId xmlns:p14="http://schemas.microsoft.com/office/powerpoint/2010/main" val="1418304460"/>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CA28C7-28D2-4A34-B9B8-73A3EB4479C2}"/>
              </a:ext>
            </a:extLst>
          </p:cNvPr>
          <p:cNvSpPr>
            <a:spLocks noGrp="1"/>
          </p:cNvSpPr>
          <p:nvPr>
            <p:ph type="title"/>
          </p:nvPr>
        </p:nvSpPr>
        <p:spPr/>
        <p:txBody>
          <a:bodyPr/>
          <a:lstStyle/>
          <a:p>
            <a:r>
              <a:rPr lang="en-GB" dirty="0"/>
              <a:t>Changes of personnel: Arrivals</a:t>
            </a:r>
          </a:p>
        </p:txBody>
      </p:sp>
      <p:sp>
        <p:nvSpPr>
          <p:cNvPr id="5" name="TextBox 4">
            <a:extLst>
              <a:ext uri="{FF2B5EF4-FFF2-40B4-BE49-F238E27FC236}">
                <a16:creationId xmlns:a16="http://schemas.microsoft.com/office/drawing/2014/main" id="{E60950DF-B61F-591B-2D2A-5BAAD9538AB2}"/>
              </a:ext>
            </a:extLst>
          </p:cNvPr>
          <p:cNvSpPr txBox="1"/>
          <p:nvPr/>
        </p:nvSpPr>
        <p:spPr>
          <a:xfrm>
            <a:off x="314325" y="1942287"/>
            <a:ext cx="9986963" cy="4102662"/>
          </a:xfrm>
          <a:prstGeom prst="rect">
            <a:avLst/>
          </a:prstGeom>
          <a:noFill/>
        </p:spPr>
        <p:txBody>
          <a:bodyPr wrap="square" rtlCol="0">
            <a:spAutoFit/>
          </a:bodyPr>
          <a:lstStyle/>
          <a:p>
            <a:pPr marL="357188" lvl="1" indent="-355600" eaLnBrk="1" hangingPunct="1">
              <a:lnSpc>
                <a:spcPct val="90000"/>
              </a:lnSpc>
              <a:spcBef>
                <a:spcPts val="1000"/>
              </a:spcBef>
              <a:buClr>
                <a:srgbClr val="C00000"/>
              </a:buClr>
              <a:buBlip>
                <a:blip r:embed="rId2"/>
              </a:buBlip>
              <a:defRPr/>
            </a:pPr>
            <a:r>
              <a:rPr lang="en-GB" dirty="0">
                <a:latin typeface="Century Gothic" panose="020B0502020202020204" pitchFamily="34" charset="0"/>
                <a:cs typeface="+mn-cs"/>
              </a:rPr>
              <a:t>Akansha Arora (Seconded by TSDSI) joined MCC in January and will support CT WG1.</a:t>
            </a:r>
          </a:p>
          <a:p>
            <a:pPr marL="361950" lvl="1" eaLnBrk="1" hangingPunct="1">
              <a:lnSpc>
                <a:spcPct val="90000"/>
              </a:lnSpc>
              <a:spcBef>
                <a:spcPts val="1000"/>
              </a:spcBef>
              <a:buClr>
                <a:srgbClr val="C00000"/>
              </a:buClr>
              <a:defRPr/>
            </a:pPr>
            <a:r>
              <a:rPr lang="en-GB" sz="1600" dirty="0">
                <a:latin typeface="Century Gothic" panose="020B0502020202020204" pitchFamily="34" charset="0"/>
                <a:cs typeface="+mn-cs"/>
              </a:rPr>
              <a:t>Akansha completed her engineering in the field of Electronics and Telecommunications from Amity University, India in 2018. She then worked as an eDiscovery data analyst for 1.5 years. She joined TSDSI in 2019 as a standard engineer, handling various standardization activities, and also in charge of the program management for Technical Support of Study Group-Networks. </a:t>
            </a:r>
            <a:endParaRPr lang="en-GB" dirty="0">
              <a:latin typeface="Century Gothic" panose="020B0502020202020204" pitchFamily="34" charset="0"/>
              <a:cs typeface="+mn-cs"/>
            </a:endParaRPr>
          </a:p>
          <a:p>
            <a:pPr marL="357188" lvl="1" indent="-355600" eaLnBrk="1" hangingPunct="1">
              <a:lnSpc>
                <a:spcPct val="90000"/>
              </a:lnSpc>
              <a:spcBef>
                <a:spcPts val="1000"/>
              </a:spcBef>
              <a:buClr>
                <a:srgbClr val="C00000"/>
              </a:buClr>
              <a:buBlip>
                <a:blip r:embed="rId2"/>
              </a:buBlip>
              <a:defRPr/>
            </a:pPr>
            <a:endParaRPr lang="en-GB" dirty="0">
              <a:latin typeface="Century Gothic" panose="020B0502020202020204" pitchFamily="34" charset="0"/>
              <a:cs typeface="+mn-cs"/>
            </a:endParaRPr>
          </a:p>
          <a:p>
            <a:pPr marL="357188" lvl="1" indent="-355600" eaLnBrk="1" hangingPunct="1">
              <a:lnSpc>
                <a:spcPct val="90000"/>
              </a:lnSpc>
              <a:spcBef>
                <a:spcPts val="1000"/>
              </a:spcBef>
              <a:buClr>
                <a:srgbClr val="C00000"/>
              </a:buClr>
              <a:buBlip>
                <a:blip r:embed="rId2"/>
              </a:buBlip>
              <a:defRPr/>
            </a:pPr>
            <a:endParaRPr lang="en-GB" dirty="0">
              <a:latin typeface="Century Gothic" panose="020B0502020202020204" pitchFamily="34" charset="0"/>
              <a:cs typeface="+mn-cs"/>
            </a:endParaRPr>
          </a:p>
          <a:p>
            <a:pPr marL="357188" lvl="1" indent="-355600" eaLnBrk="1" hangingPunct="1">
              <a:lnSpc>
                <a:spcPct val="90000"/>
              </a:lnSpc>
              <a:spcBef>
                <a:spcPts val="1000"/>
              </a:spcBef>
              <a:buClr>
                <a:srgbClr val="C00000"/>
              </a:buClr>
              <a:buBlip>
                <a:blip r:embed="rId2"/>
              </a:buBlip>
              <a:defRPr/>
            </a:pPr>
            <a:endParaRPr lang="en-GB" dirty="0">
              <a:latin typeface="Century Gothic" panose="020B0502020202020204" pitchFamily="34" charset="0"/>
              <a:cs typeface="+mn-cs"/>
            </a:endParaRPr>
          </a:p>
          <a:p>
            <a:pPr marL="357188" lvl="1" indent="-355600" eaLnBrk="1" hangingPunct="1">
              <a:lnSpc>
                <a:spcPct val="90000"/>
              </a:lnSpc>
              <a:spcBef>
                <a:spcPts val="1000"/>
              </a:spcBef>
              <a:buClr>
                <a:srgbClr val="C00000"/>
              </a:buClr>
              <a:buBlip>
                <a:blip r:embed="rId2"/>
              </a:buBlip>
              <a:defRPr/>
            </a:pPr>
            <a:r>
              <a:rPr lang="en-GB" dirty="0">
                <a:latin typeface="Century Gothic" panose="020B0502020202020204" pitchFamily="34" charset="0"/>
                <a:cs typeface="+mn-cs"/>
              </a:rPr>
              <a:t>Seonggu Shim (Seconded by TTA) joined MCC in January and will support RAN WG3.</a:t>
            </a:r>
          </a:p>
          <a:p>
            <a:pPr marL="361950" lvl="1" eaLnBrk="1" hangingPunct="1">
              <a:lnSpc>
                <a:spcPct val="90000"/>
              </a:lnSpc>
              <a:spcBef>
                <a:spcPts val="1000"/>
              </a:spcBef>
              <a:buClr>
                <a:srgbClr val="C00000"/>
              </a:buClr>
              <a:defRPr/>
            </a:pPr>
            <a:r>
              <a:rPr lang="en-GB" sz="1600" dirty="0">
                <a:latin typeface="Century Gothic" panose="020B0502020202020204" pitchFamily="34" charset="0"/>
                <a:cs typeface="+mn-cs"/>
              </a:rPr>
              <a:t>Seonggu graduated from Yonsei University in Seoul, Korea with a Master’s degree. For the past twenty years, he has been working for TTA. He was responsible for the overall management of TTA standardization, including the oversight of the rules and procedures. Within TTA he has have also been involved in various standardization activities and the development of a strategy plan for ICT standards in Korea.</a:t>
            </a:r>
            <a:endParaRPr lang="en-GB" dirty="0">
              <a:latin typeface="Century Gothic" panose="020B0502020202020204" pitchFamily="34" charset="0"/>
              <a:cs typeface="+mn-cs"/>
            </a:endParaRPr>
          </a:p>
        </p:txBody>
      </p:sp>
      <p:pic>
        <p:nvPicPr>
          <p:cNvPr id="1026" name="Picture 2">
            <a:extLst>
              <a:ext uri="{FF2B5EF4-FFF2-40B4-BE49-F238E27FC236}">
                <a16:creationId xmlns:a16="http://schemas.microsoft.com/office/drawing/2014/main" id="{EAFEE70B-028E-FF14-A813-E6A62D26479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0301288" y="1823456"/>
            <a:ext cx="1800225" cy="17145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2FF8128E-3713-808C-BEA7-A1605B192C72}"/>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0303638" y="4326799"/>
            <a:ext cx="1797875" cy="17978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92898407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 name="Line 33">
            <a:extLst>
              <a:ext uri="{FF2B5EF4-FFF2-40B4-BE49-F238E27FC236}">
                <a16:creationId xmlns:a16="http://schemas.microsoft.com/office/drawing/2014/main" id="{3EB9B253-3305-4E19-A91B-809F7A9AA69D}"/>
              </a:ext>
            </a:extLst>
          </p:cNvPr>
          <p:cNvSpPr>
            <a:spLocks noChangeShapeType="1"/>
          </p:cNvSpPr>
          <p:nvPr/>
        </p:nvSpPr>
        <p:spPr bwMode="auto">
          <a:xfrm flipV="1">
            <a:off x="7408690" y="2753673"/>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3" name="Line 33">
            <a:extLst>
              <a:ext uri="{FF2B5EF4-FFF2-40B4-BE49-F238E27FC236}">
                <a16:creationId xmlns:a16="http://schemas.microsoft.com/office/drawing/2014/main" id="{44DBF2EC-C74E-4CEA-A15E-ACDC2229B355}"/>
              </a:ext>
            </a:extLst>
          </p:cNvPr>
          <p:cNvSpPr>
            <a:spLocks noChangeShapeType="1"/>
          </p:cNvSpPr>
          <p:nvPr/>
        </p:nvSpPr>
        <p:spPr bwMode="auto">
          <a:xfrm flipV="1">
            <a:off x="7355854" y="333041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4" name="Line 33">
            <a:extLst>
              <a:ext uri="{FF2B5EF4-FFF2-40B4-BE49-F238E27FC236}">
                <a16:creationId xmlns:a16="http://schemas.microsoft.com/office/drawing/2014/main" id="{FC9175DF-FA79-41EF-93FE-95EC82366F77}"/>
              </a:ext>
            </a:extLst>
          </p:cNvPr>
          <p:cNvSpPr>
            <a:spLocks noChangeShapeType="1"/>
          </p:cNvSpPr>
          <p:nvPr/>
        </p:nvSpPr>
        <p:spPr bwMode="auto">
          <a:xfrm flipV="1">
            <a:off x="7520958" y="4720562"/>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85" name="Line 33">
            <a:extLst>
              <a:ext uri="{FF2B5EF4-FFF2-40B4-BE49-F238E27FC236}">
                <a16:creationId xmlns:a16="http://schemas.microsoft.com/office/drawing/2014/main" id="{BC97D9A3-7A2F-4AFB-B506-0A7E2F714919}"/>
              </a:ext>
            </a:extLst>
          </p:cNvPr>
          <p:cNvSpPr>
            <a:spLocks noChangeShapeType="1"/>
          </p:cNvSpPr>
          <p:nvPr/>
        </p:nvSpPr>
        <p:spPr bwMode="auto">
          <a:xfrm flipV="1">
            <a:off x="7382135" y="4327621"/>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cxnSp>
        <p:nvCxnSpPr>
          <p:cNvPr id="86" name="Straight Connector 85">
            <a:extLst>
              <a:ext uri="{FF2B5EF4-FFF2-40B4-BE49-F238E27FC236}">
                <a16:creationId xmlns:a16="http://schemas.microsoft.com/office/drawing/2014/main" id="{3514F9B2-34B8-4FA1-8409-387E932C71D5}"/>
              </a:ext>
            </a:extLst>
          </p:cNvPr>
          <p:cNvCxnSpPr/>
          <p:nvPr/>
        </p:nvCxnSpPr>
        <p:spPr>
          <a:xfrm>
            <a:off x="2604182" y="278056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7" name="Straight Connector 86">
            <a:extLst>
              <a:ext uri="{FF2B5EF4-FFF2-40B4-BE49-F238E27FC236}">
                <a16:creationId xmlns:a16="http://schemas.microsoft.com/office/drawing/2014/main" id="{48CECA5E-91E8-4EFA-BFCB-827467B500D3}"/>
              </a:ext>
            </a:extLst>
          </p:cNvPr>
          <p:cNvCxnSpPr/>
          <p:nvPr/>
        </p:nvCxnSpPr>
        <p:spPr>
          <a:xfrm>
            <a:off x="2313563" y="4128486"/>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8" name="Straight Connector 87">
            <a:extLst>
              <a:ext uri="{FF2B5EF4-FFF2-40B4-BE49-F238E27FC236}">
                <a16:creationId xmlns:a16="http://schemas.microsoft.com/office/drawing/2014/main" id="{531B62A2-683F-4726-928D-D35FBE5ADB5C}"/>
              </a:ext>
            </a:extLst>
          </p:cNvPr>
          <p:cNvCxnSpPr/>
          <p:nvPr/>
        </p:nvCxnSpPr>
        <p:spPr>
          <a:xfrm>
            <a:off x="2598589" y="3565332"/>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89" name="Straight Connector 88">
            <a:extLst>
              <a:ext uri="{FF2B5EF4-FFF2-40B4-BE49-F238E27FC236}">
                <a16:creationId xmlns:a16="http://schemas.microsoft.com/office/drawing/2014/main" id="{E5F2E33B-2E6A-4B14-97CA-88BFCAEA256C}"/>
              </a:ext>
            </a:extLst>
          </p:cNvPr>
          <p:cNvCxnSpPr/>
          <p:nvPr/>
        </p:nvCxnSpPr>
        <p:spPr>
          <a:xfrm>
            <a:off x="2598599" y="4130454"/>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0" name="Straight Connector 89">
            <a:extLst>
              <a:ext uri="{FF2B5EF4-FFF2-40B4-BE49-F238E27FC236}">
                <a16:creationId xmlns:a16="http://schemas.microsoft.com/office/drawing/2014/main" id="{26041D7E-D26B-405A-8BA9-7B7796FB7C7F}"/>
              </a:ext>
            </a:extLst>
          </p:cNvPr>
          <p:cNvCxnSpPr/>
          <p:nvPr/>
        </p:nvCxnSpPr>
        <p:spPr>
          <a:xfrm>
            <a:off x="2609815" y="5000877"/>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91" name="Straight Connector 90">
            <a:extLst>
              <a:ext uri="{FF2B5EF4-FFF2-40B4-BE49-F238E27FC236}">
                <a16:creationId xmlns:a16="http://schemas.microsoft.com/office/drawing/2014/main" id="{BF113935-E4C4-4DD7-B511-036267387DA3}"/>
              </a:ext>
            </a:extLst>
          </p:cNvPr>
          <p:cNvCxnSpPr/>
          <p:nvPr/>
        </p:nvCxnSpPr>
        <p:spPr>
          <a:xfrm>
            <a:off x="2598599" y="5544749"/>
            <a:ext cx="29625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92" name="Line 57">
            <a:extLst>
              <a:ext uri="{FF2B5EF4-FFF2-40B4-BE49-F238E27FC236}">
                <a16:creationId xmlns:a16="http://schemas.microsoft.com/office/drawing/2014/main" id="{BDE16648-DB44-4E41-B3CF-B9073DE12229}"/>
              </a:ext>
            </a:extLst>
          </p:cNvPr>
          <p:cNvSpPr>
            <a:spLocks noChangeShapeType="1"/>
          </p:cNvSpPr>
          <p:nvPr/>
        </p:nvSpPr>
        <p:spPr bwMode="auto">
          <a:xfrm rot="5400000">
            <a:off x="1218206" y="4160959"/>
            <a:ext cx="2772000" cy="1121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3" name="Line 42">
            <a:extLst>
              <a:ext uri="{FF2B5EF4-FFF2-40B4-BE49-F238E27FC236}">
                <a16:creationId xmlns:a16="http://schemas.microsoft.com/office/drawing/2014/main" id="{0E80E78F-F47D-4A16-9685-3807E1E3B17F}"/>
              </a:ext>
            </a:extLst>
          </p:cNvPr>
          <p:cNvSpPr>
            <a:spLocks noChangeShapeType="1"/>
          </p:cNvSpPr>
          <p:nvPr/>
        </p:nvSpPr>
        <p:spPr bwMode="auto">
          <a:xfrm flipV="1">
            <a:off x="3625534" y="4425266"/>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4" name="Line 57">
            <a:extLst>
              <a:ext uri="{FF2B5EF4-FFF2-40B4-BE49-F238E27FC236}">
                <a16:creationId xmlns:a16="http://schemas.microsoft.com/office/drawing/2014/main" id="{56C44D5B-CF26-4D68-A2FA-2B4836044943}"/>
              </a:ext>
            </a:extLst>
          </p:cNvPr>
          <p:cNvSpPr>
            <a:spLocks noChangeShapeType="1"/>
          </p:cNvSpPr>
          <p:nvPr/>
        </p:nvSpPr>
        <p:spPr bwMode="auto">
          <a:xfrm>
            <a:off x="3630845" y="3296354"/>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5" name="Line 51">
            <a:extLst>
              <a:ext uri="{FF2B5EF4-FFF2-40B4-BE49-F238E27FC236}">
                <a16:creationId xmlns:a16="http://schemas.microsoft.com/office/drawing/2014/main" id="{6AF15D1C-4CCB-4243-A270-BD901662386F}"/>
              </a:ext>
            </a:extLst>
          </p:cNvPr>
          <p:cNvSpPr>
            <a:spLocks noChangeShapeType="1"/>
          </p:cNvSpPr>
          <p:nvPr/>
        </p:nvSpPr>
        <p:spPr bwMode="auto">
          <a:xfrm flipV="1">
            <a:off x="3637521" y="6100042"/>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6" name="Line 51">
            <a:extLst>
              <a:ext uri="{FF2B5EF4-FFF2-40B4-BE49-F238E27FC236}">
                <a16:creationId xmlns:a16="http://schemas.microsoft.com/office/drawing/2014/main" id="{A6CDCB40-B57B-4EAC-AC62-0F8C864902CA}"/>
              </a:ext>
            </a:extLst>
          </p:cNvPr>
          <p:cNvSpPr>
            <a:spLocks noChangeShapeType="1"/>
          </p:cNvSpPr>
          <p:nvPr/>
        </p:nvSpPr>
        <p:spPr bwMode="auto">
          <a:xfrm flipV="1">
            <a:off x="3574837" y="5824083"/>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7" name="Line 55">
            <a:extLst>
              <a:ext uri="{FF2B5EF4-FFF2-40B4-BE49-F238E27FC236}">
                <a16:creationId xmlns:a16="http://schemas.microsoft.com/office/drawing/2014/main" id="{85AA9361-B3C3-46AE-9E07-2C64589A268B}"/>
              </a:ext>
            </a:extLst>
          </p:cNvPr>
          <p:cNvSpPr>
            <a:spLocks noChangeShapeType="1"/>
          </p:cNvSpPr>
          <p:nvPr/>
        </p:nvSpPr>
        <p:spPr bwMode="auto">
          <a:xfrm>
            <a:off x="3676299" y="2529805"/>
            <a:ext cx="3682370"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8" name="Line 3">
            <a:extLst>
              <a:ext uri="{FF2B5EF4-FFF2-40B4-BE49-F238E27FC236}">
                <a16:creationId xmlns:a16="http://schemas.microsoft.com/office/drawing/2014/main" id="{F55267C3-5071-40B1-84A8-FE2FAFFC27F1}"/>
              </a:ext>
            </a:extLst>
          </p:cNvPr>
          <p:cNvSpPr>
            <a:spLocks noChangeShapeType="1"/>
          </p:cNvSpPr>
          <p:nvPr/>
        </p:nvSpPr>
        <p:spPr bwMode="auto">
          <a:xfrm>
            <a:off x="7298845" y="1917224"/>
            <a:ext cx="20679" cy="4335442"/>
          </a:xfrm>
          <a:prstGeom prst="line">
            <a:avLst/>
          </a:prstGeom>
          <a:noFill/>
          <a:ln w="508000">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99" name="AutoShape 5">
            <a:extLst>
              <a:ext uri="{FF2B5EF4-FFF2-40B4-BE49-F238E27FC236}">
                <a16:creationId xmlns:a16="http://schemas.microsoft.com/office/drawing/2014/main" id="{877D4B7D-7D10-47F7-8862-76D0CFE64421}"/>
              </a:ext>
            </a:extLst>
          </p:cNvPr>
          <p:cNvSpPr>
            <a:spLocks noChangeArrowheads="1"/>
          </p:cNvSpPr>
          <p:nvPr/>
        </p:nvSpPr>
        <p:spPr bwMode="auto">
          <a:xfrm>
            <a:off x="7773228" y="2115809"/>
            <a:ext cx="1470846" cy="362315"/>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Issam Toufik</a:t>
            </a:r>
          </a:p>
          <a:p>
            <a:pPr algn="ctr"/>
            <a:r>
              <a:rPr lang="en-US" sz="800" dirty="0"/>
              <a:t>Director MCC, ETSI</a:t>
            </a:r>
          </a:p>
        </p:txBody>
      </p:sp>
      <p:sp>
        <p:nvSpPr>
          <p:cNvPr id="100" name="AutoShape 6">
            <a:extLst>
              <a:ext uri="{FF2B5EF4-FFF2-40B4-BE49-F238E27FC236}">
                <a16:creationId xmlns:a16="http://schemas.microsoft.com/office/drawing/2014/main" id="{FDD16FCD-BF65-4F8F-B068-77F44E6BA73A}"/>
              </a:ext>
            </a:extLst>
          </p:cNvPr>
          <p:cNvSpPr>
            <a:spLocks noChangeArrowheads="1"/>
          </p:cNvSpPr>
          <p:nvPr/>
        </p:nvSpPr>
        <p:spPr bwMode="auto">
          <a:xfrm>
            <a:off x="7808056" y="3146531"/>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a:p>
            <a:pPr algn="ctr"/>
            <a:r>
              <a:rPr lang="en-GB" sz="800" dirty="0"/>
              <a:t>Work Plan Coordinator </a:t>
            </a:r>
            <a:endParaRPr lang="en-US" sz="800" dirty="0"/>
          </a:p>
        </p:txBody>
      </p:sp>
      <p:sp>
        <p:nvSpPr>
          <p:cNvPr id="101" name="Rectangle 7">
            <a:extLst>
              <a:ext uri="{FF2B5EF4-FFF2-40B4-BE49-F238E27FC236}">
                <a16:creationId xmlns:a16="http://schemas.microsoft.com/office/drawing/2014/main" id="{83C2A78A-B5A0-4A7A-8BFB-501CDF189B38}"/>
              </a:ext>
            </a:extLst>
          </p:cNvPr>
          <p:cNvSpPr>
            <a:spLocks noChangeArrowheads="1"/>
          </p:cNvSpPr>
          <p:nvPr/>
        </p:nvSpPr>
        <p:spPr bwMode="auto">
          <a:xfrm>
            <a:off x="7760775" y="5130742"/>
            <a:ext cx="1616619" cy="1178606"/>
          </a:xfrm>
          <a:prstGeom prst="rect">
            <a:avLst/>
          </a:prstGeom>
          <a:solidFill>
            <a:schemeClr val="folHlink"/>
          </a:solidFill>
          <a:ln w="9525">
            <a:solidFill>
              <a:schemeClr val="folHlink"/>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GB" sz="800" dirty="0"/>
          </a:p>
        </p:txBody>
      </p:sp>
      <p:sp>
        <p:nvSpPr>
          <p:cNvPr id="102" name="AutoShape 8">
            <a:extLst>
              <a:ext uri="{FF2B5EF4-FFF2-40B4-BE49-F238E27FC236}">
                <a16:creationId xmlns:a16="http://schemas.microsoft.com/office/drawing/2014/main" id="{FFB8C58D-8B05-4017-99A1-C45ECB192D1A}"/>
              </a:ext>
            </a:extLst>
          </p:cNvPr>
          <p:cNvSpPr>
            <a:spLocks noChangeArrowheads="1"/>
          </p:cNvSpPr>
          <p:nvPr/>
        </p:nvSpPr>
        <p:spPr bwMode="auto">
          <a:xfrm>
            <a:off x="7760775" y="4948245"/>
            <a:ext cx="1616619" cy="195093"/>
          </a:xfrm>
          <a:prstGeom prst="roundRect">
            <a:avLst>
              <a:gd name="adj" fmla="val 24333"/>
            </a:avLst>
          </a:prstGeom>
          <a:solidFill>
            <a:schemeClr val="folHlink"/>
          </a:solidFill>
          <a:ln w="12700">
            <a:solidFill>
              <a:schemeClr val="folHlink"/>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Support</a:t>
            </a:r>
            <a:r>
              <a:rPr lang="en-US" sz="800" b="1" dirty="0"/>
              <a:t> </a:t>
            </a:r>
            <a:r>
              <a:rPr lang="en-US" sz="800" dirty="0"/>
              <a:t>Assistants/Coordinators</a:t>
            </a:r>
          </a:p>
        </p:txBody>
      </p:sp>
      <p:sp>
        <p:nvSpPr>
          <p:cNvPr id="103" name="AutoShape 9">
            <a:extLst>
              <a:ext uri="{FF2B5EF4-FFF2-40B4-BE49-F238E27FC236}">
                <a16:creationId xmlns:a16="http://schemas.microsoft.com/office/drawing/2014/main" id="{1AC5A7EC-2D40-409C-8FB2-5391F7576531}"/>
              </a:ext>
            </a:extLst>
          </p:cNvPr>
          <p:cNvSpPr>
            <a:spLocks noChangeArrowheads="1"/>
          </p:cNvSpPr>
          <p:nvPr/>
        </p:nvSpPr>
        <p:spPr bwMode="auto">
          <a:xfrm>
            <a:off x="7846137" y="5210458"/>
            <a:ext cx="1472160" cy="2550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Susanna Kooistra</a:t>
            </a:r>
            <a:br>
              <a:rPr lang="en-US" sz="800" dirty="0"/>
            </a:br>
            <a:r>
              <a:rPr lang="en-US" sz="800" dirty="0"/>
              <a:t>(liaisons, membership, …)</a:t>
            </a:r>
          </a:p>
        </p:txBody>
      </p:sp>
      <p:sp>
        <p:nvSpPr>
          <p:cNvPr id="104" name="AutoShape 10">
            <a:extLst>
              <a:ext uri="{FF2B5EF4-FFF2-40B4-BE49-F238E27FC236}">
                <a16:creationId xmlns:a16="http://schemas.microsoft.com/office/drawing/2014/main" id="{3CFD7365-0AE8-481A-AAC0-3E0527A213CB}"/>
              </a:ext>
            </a:extLst>
          </p:cNvPr>
          <p:cNvSpPr>
            <a:spLocks noChangeArrowheads="1"/>
          </p:cNvSpPr>
          <p:nvPr/>
        </p:nvSpPr>
        <p:spPr bwMode="auto">
          <a:xfrm>
            <a:off x="7838258" y="5571827"/>
            <a:ext cx="1472160" cy="261646"/>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Elisabetta Comin</a:t>
            </a:r>
            <a:br>
              <a:rPr lang="en-US" sz="800" dirty="0"/>
            </a:br>
            <a:r>
              <a:rPr lang="en-US" sz="800" dirty="0"/>
              <a:t>(general admin)</a:t>
            </a:r>
          </a:p>
        </p:txBody>
      </p:sp>
      <p:sp>
        <p:nvSpPr>
          <p:cNvPr id="105" name="AutoShape 11">
            <a:extLst>
              <a:ext uri="{FF2B5EF4-FFF2-40B4-BE49-F238E27FC236}">
                <a16:creationId xmlns:a16="http://schemas.microsoft.com/office/drawing/2014/main" id="{AD891A1E-E53F-45D7-954F-99948D1B8C6D}"/>
              </a:ext>
            </a:extLst>
          </p:cNvPr>
          <p:cNvSpPr>
            <a:spLocks noChangeArrowheads="1"/>
          </p:cNvSpPr>
          <p:nvPr/>
        </p:nvSpPr>
        <p:spPr bwMode="auto">
          <a:xfrm>
            <a:off x="7825328" y="5938549"/>
            <a:ext cx="1472160" cy="24390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Emmanuelle Wurffel</a:t>
            </a:r>
            <a:br>
              <a:rPr lang="en-US" sz="800" dirty="0"/>
            </a:br>
            <a:r>
              <a:rPr lang="en-US" sz="800" dirty="0"/>
              <a:t>(EF3, meetings, …)</a:t>
            </a:r>
          </a:p>
        </p:txBody>
      </p:sp>
      <p:sp>
        <p:nvSpPr>
          <p:cNvPr id="106" name="Line 13">
            <a:extLst>
              <a:ext uri="{FF2B5EF4-FFF2-40B4-BE49-F238E27FC236}">
                <a16:creationId xmlns:a16="http://schemas.microsoft.com/office/drawing/2014/main" id="{4361D057-F9C3-464C-8F40-89EDCBB1A975}"/>
              </a:ext>
            </a:extLst>
          </p:cNvPr>
          <p:cNvSpPr>
            <a:spLocks noChangeShapeType="1"/>
          </p:cNvSpPr>
          <p:nvPr/>
        </p:nvSpPr>
        <p:spPr bwMode="auto">
          <a:xfrm flipV="1">
            <a:off x="3607870" y="5262865"/>
            <a:ext cx="3677116"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07" name="AutoShape 14">
            <a:extLst>
              <a:ext uri="{FF2B5EF4-FFF2-40B4-BE49-F238E27FC236}">
                <a16:creationId xmlns:a16="http://schemas.microsoft.com/office/drawing/2014/main" id="{9835A81C-A345-405D-BE4C-EEB974CC69B2}"/>
              </a:ext>
            </a:extLst>
          </p:cNvPr>
          <p:cNvSpPr>
            <a:spLocks noChangeArrowheads="1"/>
          </p:cNvSpPr>
          <p:nvPr/>
        </p:nvSpPr>
        <p:spPr bwMode="auto">
          <a:xfrm>
            <a:off x="5129935" y="522162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4</a:t>
            </a:r>
          </a:p>
        </p:txBody>
      </p:sp>
      <p:sp>
        <p:nvSpPr>
          <p:cNvPr id="108" name="AutoShape 17">
            <a:extLst>
              <a:ext uri="{FF2B5EF4-FFF2-40B4-BE49-F238E27FC236}">
                <a16:creationId xmlns:a16="http://schemas.microsoft.com/office/drawing/2014/main" id="{A955D2EE-EE19-403E-964D-E3A419ED9C79}"/>
              </a:ext>
            </a:extLst>
          </p:cNvPr>
          <p:cNvSpPr>
            <a:spLocks noChangeArrowheads="1"/>
          </p:cNvSpPr>
          <p:nvPr/>
        </p:nvSpPr>
        <p:spPr bwMode="auto">
          <a:xfrm>
            <a:off x="2801277" y="518598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Andrijana Brekalo</a:t>
            </a:r>
            <a:endParaRPr lang="en-US" sz="800" dirty="0">
              <a:highlight>
                <a:srgbClr val="FFFF00"/>
              </a:highlight>
            </a:endParaRPr>
          </a:p>
        </p:txBody>
      </p:sp>
      <p:sp>
        <p:nvSpPr>
          <p:cNvPr id="109" name="Line 19">
            <a:extLst>
              <a:ext uri="{FF2B5EF4-FFF2-40B4-BE49-F238E27FC236}">
                <a16:creationId xmlns:a16="http://schemas.microsoft.com/office/drawing/2014/main" id="{3669EDD0-CCE8-4E23-B6AD-CCBAE1BC7EBE}"/>
              </a:ext>
            </a:extLst>
          </p:cNvPr>
          <p:cNvSpPr>
            <a:spLocks noChangeShapeType="1"/>
          </p:cNvSpPr>
          <p:nvPr/>
        </p:nvSpPr>
        <p:spPr bwMode="auto">
          <a:xfrm>
            <a:off x="3526166" y="3841416"/>
            <a:ext cx="3767198" cy="634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0" name="AutoShape 20">
            <a:extLst>
              <a:ext uri="{FF2B5EF4-FFF2-40B4-BE49-F238E27FC236}">
                <a16:creationId xmlns:a16="http://schemas.microsoft.com/office/drawing/2014/main" id="{325E79C2-8E82-4ABA-840A-B598572290B6}"/>
              </a:ext>
            </a:extLst>
          </p:cNvPr>
          <p:cNvSpPr>
            <a:spLocks noChangeArrowheads="1"/>
          </p:cNvSpPr>
          <p:nvPr/>
        </p:nvSpPr>
        <p:spPr bwMode="auto">
          <a:xfrm>
            <a:off x="2801277" y="4350078"/>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Akansha Arora</a:t>
            </a:r>
          </a:p>
        </p:txBody>
      </p:sp>
      <p:sp>
        <p:nvSpPr>
          <p:cNvPr id="111" name="Line 27">
            <a:extLst>
              <a:ext uri="{FF2B5EF4-FFF2-40B4-BE49-F238E27FC236}">
                <a16:creationId xmlns:a16="http://schemas.microsoft.com/office/drawing/2014/main" id="{1790DA3E-0945-4164-8B57-D576D1BAC333}"/>
              </a:ext>
            </a:extLst>
          </p:cNvPr>
          <p:cNvSpPr>
            <a:spLocks noChangeShapeType="1"/>
          </p:cNvSpPr>
          <p:nvPr/>
        </p:nvSpPr>
        <p:spPr bwMode="auto">
          <a:xfrm>
            <a:off x="3598227" y="5001702"/>
            <a:ext cx="3546898"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2" name="AutoShape 28">
            <a:extLst>
              <a:ext uri="{FF2B5EF4-FFF2-40B4-BE49-F238E27FC236}">
                <a16:creationId xmlns:a16="http://schemas.microsoft.com/office/drawing/2014/main" id="{EDE33FEB-5828-480D-84BE-7BDB00D98AE4}"/>
              </a:ext>
            </a:extLst>
          </p:cNvPr>
          <p:cNvSpPr>
            <a:spLocks noChangeArrowheads="1"/>
          </p:cNvSpPr>
          <p:nvPr/>
        </p:nvSpPr>
        <p:spPr bwMode="auto">
          <a:xfrm>
            <a:off x="2801279" y="4925590"/>
            <a:ext cx="996076"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Patrick Mérias</a:t>
            </a:r>
          </a:p>
        </p:txBody>
      </p:sp>
      <p:sp>
        <p:nvSpPr>
          <p:cNvPr id="113" name="Line 29">
            <a:extLst>
              <a:ext uri="{FF2B5EF4-FFF2-40B4-BE49-F238E27FC236}">
                <a16:creationId xmlns:a16="http://schemas.microsoft.com/office/drawing/2014/main" id="{5DD22FE3-82A8-4190-BA76-B6D0F66BC795}"/>
              </a:ext>
            </a:extLst>
          </p:cNvPr>
          <p:cNvSpPr>
            <a:spLocks noChangeShapeType="1"/>
          </p:cNvSpPr>
          <p:nvPr/>
        </p:nvSpPr>
        <p:spPr bwMode="auto">
          <a:xfrm flipV="1">
            <a:off x="3565493" y="4732999"/>
            <a:ext cx="3740153" cy="232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4" name="AutoShape 30">
            <a:extLst>
              <a:ext uri="{FF2B5EF4-FFF2-40B4-BE49-F238E27FC236}">
                <a16:creationId xmlns:a16="http://schemas.microsoft.com/office/drawing/2014/main" id="{8D63BEE2-54C5-456E-9759-A3D8A6C08E62}"/>
              </a:ext>
            </a:extLst>
          </p:cNvPr>
          <p:cNvSpPr>
            <a:spLocks noChangeArrowheads="1"/>
          </p:cNvSpPr>
          <p:nvPr/>
        </p:nvSpPr>
        <p:spPr bwMode="auto">
          <a:xfrm>
            <a:off x="2801277" y="465464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Kimmo Kymalainen</a:t>
            </a:r>
          </a:p>
        </p:txBody>
      </p:sp>
      <p:sp>
        <p:nvSpPr>
          <p:cNvPr id="115" name="AutoShape 31">
            <a:extLst>
              <a:ext uri="{FF2B5EF4-FFF2-40B4-BE49-F238E27FC236}">
                <a16:creationId xmlns:a16="http://schemas.microsoft.com/office/drawing/2014/main" id="{3D214867-FE34-43E3-BC84-1891C683A369}"/>
              </a:ext>
            </a:extLst>
          </p:cNvPr>
          <p:cNvSpPr>
            <a:spLocks noChangeArrowheads="1"/>
          </p:cNvSpPr>
          <p:nvPr/>
        </p:nvSpPr>
        <p:spPr bwMode="auto">
          <a:xfrm>
            <a:off x="5805909" y="469286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a:t>
            </a:r>
          </a:p>
        </p:txBody>
      </p:sp>
      <p:sp>
        <p:nvSpPr>
          <p:cNvPr id="116" name="AutoShape 32">
            <a:extLst>
              <a:ext uri="{FF2B5EF4-FFF2-40B4-BE49-F238E27FC236}">
                <a16:creationId xmlns:a16="http://schemas.microsoft.com/office/drawing/2014/main" id="{75485AE0-4900-4A10-927B-9C27732C9C59}"/>
              </a:ext>
            </a:extLst>
          </p:cNvPr>
          <p:cNvSpPr>
            <a:spLocks noChangeArrowheads="1"/>
          </p:cNvSpPr>
          <p:nvPr/>
        </p:nvSpPr>
        <p:spPr bwMode="auto">
          <a:xfrm>
            <a:off x="5804597" y="4789612"/>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4</a:t>
            </a:r>
          </a:p>
        </p:txBody>
      </p:sp>
      <p:sp>
        <p:nvSpPr>
          <p:cNvPr id="117" name="Line 33">
            <a:extLst>
              <a:ext uri="{FF2B5EF4-FFF2-40B4-BE49-F238E27FC236}">
                <a16:creationId xmlns:a16="http://schemas.microsoft.com/office/drawing/2014/main" id="{E91C2240-E73D-4142-9F3D-2F3FE015C2EC}"/>
              </a:ext>
            </a:extLst>
          </p:cNvPr>
          <p:cNvSpPr>
            <a:spLocks noChangeShapeType="1"/>
          </p:cNvSpPr>
          <p:nvPr/>
        </p:nvSpPr>
        <p:spPr bwMode="auto">
          <a:xfrm flipV="1">
            <a:off x="7269227" y="3823644"/>
            <a:ext cx="1212793" cy="12891"/>
          </a:xfrm>
          <a:prstGeom prst="line">
            <a:avLst/>
          </a:prstGeom>
          <a:noFill/>
          <a:ln w="28575">
            <a:solidFill>
              <a:srgbClr val="DDDDDD"/>
            </a:solidFill>
            <a:prstDash val="sysDot"/>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18" name="AutoShape 34">
            <a:extLst>
              <a:ext uri="{FF2B5EF4-FFF2-40B4-BE49-F238E27FC236}">
                <a16:creationId xmlns:a16="http://schemas.microsoft.com/office/drawing/2014/main" id="{9D51D869-1E80-4C84-9A13-D5D56897FD1D}"/>
              </a:ext>
            </a:extLst>
          </p:cNvPr>
          <p:cNvSpPr>
            <a:spLocks noChangeArrowheads="1"/>
          </p:cNvSpPr>
          <p:nvPr/>
        </p:nvSpPr>
        <p:spPr bwMode="auto">
          <a:xfrm>
            <a:off x="7823814" y="4588436"/>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Shicheng Hu / Olivier Genoud</a:t>
            </a:r>
          </a:p>
          <a:p>
            <a:pPr algn="ctr"/>
            <a:r>
              <a:rPr lang="en-US" sz="800" dirty="0"/>
              <a:t>TTCN Support</a:t>
            </a:r>
          </a:p>
        </p:txBody>
      </p:sp>
      <p:sp>
        <p:nvSpPr>
          <p:cNvPr id="119" name="Line 35">
            <a:extLst>
              <a:ext uri="{FF2B5EF4-FFF2-40B4-BE49-F238E27FC236}">
                <a16:creationId xmlns:a16="http://schemas.microsoft.com/office/drawing/2014/main" id="{9C5CFCBD-98CF-4575-92C6-AD1BBCE0694D}"/>
              </a:ext>
            </a:extLst>
          </p:cNvPr>
          <p:cNvSpPr>
            <a:spLocks noChangeShapeType="1"/>
          </p:cNvSpPr>
          <p:nvPr/>
        </p:nvSpPr>
        <p:spPr bwMode="auto">
          <a:xfrm>
            <a:off x="3557965" y="4130454"/>
            <a:ext cx="3711262" cy="0"/>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0" name="AutoShape 37">
            <a:extLst>
              <a:ext uri="{FF2B5EF4-FFF2-40B4-BE49-F238E27FC236}">
                <a16:creationId xmlns:a16="http://schemas.microsoft.com/office/drawing/2014/main" id="{FC966BF8-183D-4018-B150-3A752EC6A1CE}"/>
              </a:ext>
            </a:extLst>
          </p:cNvPr>
          <p:cNvSpPr>
            <a:spLocks noChangeArrowheads="1"/>
          </p:cNvSpPr>
          <p:nvPr/>
        </p:nvSpPr>
        <p:spPr bwMode="auto">
          <a:xfrm>
            <a:off x="2801277" y="406259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Ingbert Sigovich</a:t>
            </a:r>
          </a:p>
        </p:txBody>
      </p:sp>
      <p:sp>
        <p:nvSpPr>
          <p:cNvPr id="121" name="AutoShape 38">
            <a:extLst>
              <a:ext uri="{FF2B5EF4-FFF2-40B4-BE49-F238E27FC236}">
                <a16:creationId xmlns:a16="http://schemas.microsoft.com/office/drawing/2014/main" id="{DFAC8F92-22B3-49FA-B133-CF473D91B880}"/>
              </a:ext>
            </a:extLst>
          </p:cNvPr>
          <p:cNvSpPr>
            <a:spLocks noChangeArrowheads="1"/>
          </p:cNvSpPr>
          <p:nvPr/>
        </p:nvSpPr>
        <p:spPr bwMode="auto">
          <a:xfrm>
            <a:off x="3912547" y="4093709"/>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5</a:t>
            </a:r>
          </a:p>
        </p:txBody>
      </p:sp>
      <p:sp>
        <p:nvSpPr>
          <p:cNvPr id="122" name="Line 39">
            <a:extLst>
              <a:ext uri="{FF2B5EF4-FFF2-40B4-BE49-F238E27FC236}">
                <a16:creationId xmlns:a16="http://schemas.microsoft.com/office/drawing/2014/main" id="{18BE037E-3D31-44B9-82A4-821ED016B54C}"/>
              </a:ext>
            </a:extLst>
          </p:cNvPr>
          <p:cNvSpPr>
            <a:spLocks noChangeShapeType="1"/>
          </p:cNvSpPr>
          <p:nvPr/>
        </p:nvSpPr>
        <p:spPr bwMode="auto">
          <a:xfrm>
            <a:off x="3574784" y="3577346"/>
            <a:ext cx="3713888"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3" name="AutoShape 41">
            <a:extLst>
              <a:ext uri="{FF2B5EF4-FFF2-40B4-BE49-F238E27FC236}">
                <a16:creationId xmlns:a16="http://schemas.microsoft.com/office/drawing/2014/main" id="{A6B4A80C-745F-4BB4-968E-F05B82EE3294}"/>
              </a:ext>
            </a:extLst>
          </p:cNvPr>
          <p:cNvSpPr>
            <a:spLocks noChangeArrowheads="1"/>
          </p:cNvSpPr>
          <p:nvPr/>
        </p:nvSpPr>
        <p:spPr bwMode="auto">
          <a:xfrm>
            <a:off x="5821349" y="6073610"/>
            <a:ext cx="735422" cy="80587"/>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3</a:t>
            </a:r>
          </a:p>
        </p:txBody>
      </p:sp>
      <p:sp>
        <p:nvSpPr>
          <p:cNvPr id="124" name="AutoShape 45">
            <a:extLst>
              <a:ext uri="{FF2B5EF4-FFF2-40B4-BE49-F238E27FC236}">
                <a16:creationId xmlns:a16="http://schemas.microsoft.com/office/drawing/2014/main" id="{E9D2C101-20B2-4A64-8C8C-3AA5FC3E279D}"/>
              </a:ext>
            </a:extLst>
          </p:cNvPr>
          <p:cNvSpPr>
            <a:spLocks noChangeArrowheads="1"/>
          </p:cNvSpPr>
          <p:nvPr/>
        </p:nvSpPr>
        <p:spPr bwMode="auto">
          <a:xfrm>
            <a:off x="5802707" y="4882627"/>
            <a:ext cx="735422"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6</a:t>
            </a:r>
          </a:p>
        </p:txBody>
      </p:sp>
      <p:sp>
        <p:nvSpPr>
          <p:cNvPr id="125" name="AutoShape 48">
            <a:extLst>
              <a:ext uri="{FF2B5EF4-FFF2-40B4-BE49-F238E27FC236}">
                <a16:creationId xmlns:a16="http://schemas.microsoft.com/office/drawing/2014/main" id="{94039395-F56A-40C6-A8DD-5BC0D88CAADE}"/>
              </a:ext>
            </a:extLst>
          </p:cNvPr>
          <p:cNvSpPr>
            <a:spLocks noChangeArrowheads="1"/>
          </p:cNvSpPr>
          <p:nvPr/>
        </p:nvSpPr>
        <p:spPr bwMode="auto">
          <a:xfrm>
            <a:off x="5155645" y="3799470"/>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a:t>
            </a:r>
          </a:p>
        </p:txBody>
      </p:sp>
      <p:sp>
        <p:nvSpPr>
          <p:cNvPr id="126" name="AutoShape 49">
            <a:extLst>
              <a:ext uri="{FF2B5EF4-FFF2-40B4-BE49-F238E27FC236}">
                <a16:creationId xmlns:a16="http://schemas.microsoft.com/office/drawing/2014/main" id="{1395CA41-9552-486E-9FF9-46963F99F687}"/>
              </a:ext>
            </a:extLst>
          </p:cNvPr>
          <p:cNvSpPr>
            <a:spLocks noChangeArrowheads="1"/>
          </p:cNvSpPr>
          <p:nvPr/>
        </p:nvSpPr>
        <p:spPr bwMode="auto">
          <a:xfrm>
            <a:off x="2801277" y="3771866"/>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Maurice Pope</a:t>
            </a:r>
          </a:p>
        </p:txBody>
      </p:sp>
      <p:sp>
        <p:nvSpPr>
          <p:cNvPr id="127" name="AutoShape 50">
            <a:extLst>
              <a:ext uri="{FF2B5EF4-FFF2-40B4-BE49-F238E27FC236}">
                <a16:creationId xmlns:a16="http://schemas.microsoft.com/office/drawing/2014/main" id="{9DC57589-A75F-4118-91F5-3AB6FE0D3CF4}"/>
              </a:ext>
            </a:extLst>
          </p:cNvPr>
          <p:cNvSpPr>
            <a:spLocks noChangeArrowheads="1"/>
          </p:cNvSpPr>
          <p:nvPr/>
        </p:nvSpPr>
        <p:spPr bwMode="auto">
          <a:xfrm>
            <a:off x="5155119" y="3900229"/>
            <a:ext cx="735422" cy="81179"/>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2</a:t>
            </a:r>
          </a:p>
        </p:txBody>
      </p:sp>
      <p:sp>
        <p:nvSpPr>
          <p:cNvPr id="128" name="Line 51">
            <a:extLst>
              <a:ext uri="{FF2B5EF4-FFF2-40B4-BE49-F238E27FC236}">
                <a16:creationId xmlns:a16="http://schemas.microsoft.com/office/drawing/2014/main" id="{5FBEDF98-8C06-409E-AD10-4D9FDF145008}"/>
              </a:ext>
            </a:extLst>
          </p:cNvPr>
          <p:cNvSpPr>
            <a:spLocks noChangeShapeType="1"/>
          </p:cNvSpPr>
          <p:nvPr/>
        </p:nvSpPr>
        <p:spPr bwMode="auto">
          <a:xfrm flipV="1">
            <a:off x="3520842" y="5535544"/>
            <a:ext cx="3771671" cy="3484"/>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29" name="AutoShape 52">
            <a:extLst>
              <a:ext uri="{FF2B5EF4-FFF2-40B4-BE49-F238E27FC236}">
                <a16:creationId xmlns:a16="http://schemas.microsoft.com/office/drawing/2014/main" id="{BD7D9E49-1310-4E11-82D1-5D647D124C3E}"/>
              </a:ext>
            </a:extLst>
          </p:cNvPr>
          <p:cNvSpPr>
            <a:spLocks noChangeArrowheads="1"/>
          </p:cNvSpPr>
          <p:nvPr/>
        </p:nvSpPr>
        <p:spPr bwMode="auto">
          <a:xfrm>
            <a:off x="2801277" y="5466125"/>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Stefania Sesia</a:t>
            </a:r>
          </a:p>
        </p:txBody>
      </p:sp>
      <p:sp>
        <p:nvSpPr>
          <p:cNvPr id="130" name="AutoShape 53">
            <a:extLst>
              <a:ext uri="{FF2B5EF4-FFF2-40B4-BE49-F238E27FC236}">
                <a16:creationId xmlns:a16="http://schemas.microsoft.com/office/drawing/2014/main" id="{7A75D7B4-9E1E-439B-BC3D-0F6BD0D998F6}"/>
              </a:ext>
            </a:extLst>
          </p:cNvPr>
          <p:cNvSpPr>
            <a:spLocks noChangeArrowheads="1"/>
          </p:cNvSpPr>
          <p:nvPr/>
        </p:nvSpPr>
        <p:spPr bwMode="auto">
          <a:xfrm>
            <a:off x="3929973" y="5508241"/>
            <a:ext cx="735422" cy="80587"/>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3</a:t>
            </a:r>
          </a:p>
        </p:txBody>
      </p:sp>
      <p:sp>
        <p:nvSpPr>
          <p:cNvPr id="131" name="AutoShape 54">
            <a:extLst>
              <a:ext uri="{FF2B5EF4-FFF2-40B4-BE49-F238E27FC236}">
                <a16:creationId xmlns:a16="http://schemas.microsoft.com/office/drawing/2014/main" id="{86739FEF-65CC-43D0-977F-36D2F245A886}"/>
              </a:ext>
            </a:extLst>
          </p:cNvPr>
          <p:cNvSpPr>
            <a:spLocks noChangeArrowheads="1"/>
          </p:cNvSpPr>
          <p:nvPr/>
        </p:nvSpPr>
        <p:spPr bwMode="auto">
          <a:xfrm>
            <a:off x="2816872" y="245550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Alain Sultan</a:t>
            </a:r>
          </a:p>
        </p:txBody>
      </p:sp>
      <p:sp>
        <p:nvSpPr>
          <p:cNvPr id="132" name="AutoShape 56">
            <a:extLst>
              <a:ext uri="{FF2B5EF4-FFF2-40B4-BE49-F238E27FC236}">
                <a16:creationId xmlns:a16="http://schemas.microsoft.com/office/drawing/2014/main" id="{8DFF2D95-953E-4167-B8B8-38EDC2D4BA8A}"/>
              </a:ext>
            </a:extLst>
          </p:cNvPr>
          <p:cNvSpPr>
            <a:spLocks noChangeArrowheads="1"/>
          </p:cNvSpPr>
          <p:nvPr/>
        </p:nvSpPr>
        <p:spPr bwMode="auto">
          <a:xfrm>
            <a:off x="5144218" y="2496922"/>
            <a:ext cx="736738"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1</a:t>
            </a:r>
          </a:p>
        </p:txBody>
      </p:sp>
      <p:sp>
        <p:nvSpPr>
          <p:cNvPr id="133" name="Line 57">
            <a:extLst>
              <a:ext uri="{FF2B5EF4-FFF2-40B4-BE49-F238E27FC236}">
                <a16:creationId xmlns:a16="http://schemas.microsoft.com/office/drawing/2014/main" id="{CBFD780F-9D47-4D93-9D00-4D2CF25133F1}"/>
              </a:ext>
            </a:extLst>
          </p:cNvPr>
          <p:cNvSpPr>
            <a:spLocks noChangeShapeType="1"/>
          </p:cNvSpPr>
          <p:nvPr/>
        </p:nvSpPr>
        <p:spPr bwMode="auto">
          <a:xfrm>
            <a:off x="3582757" y="3042521"/>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34" name="AutoShape 58">
            <a:extLst>
              <a:ext uri="{FF2B5EF4-FFF2-40B4-BE49-F238E27FC236}">
                <a16:creationId xmlns:a16="http://schemas.microsoft.com/office/drawing/2014/main" id="{6BF9CAE8-6763-462D-B1E0-61F9BFC80FBB}"/>
              </a:ext>
            </a:extLst>
          </p:cNvPr>
          <p:cNvSpPr>
            <a:spLocks noChangeArrowheads="1"/>
          </p:cNvSpPr>
          <p:nvPr/>
        </p:nvSpPr>
        <p:spPr bwMode="auto">
          <a:xfrm>
            <a:off x="2816872" y="296850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Dionisio Zumerle</a:t>
            </a:r>
          </a:p>
        </p:txBody>
      </p:sp>
      <p:sp>
        <p:nvSpPr>
          <p:cNvPr id="135" name="AutoShape 59">
            <a:extLst>
              <a:ext uri="{FF2B5EF4-FFF2-40B4-BE49-F238E27FC236}">
                <a16:creationId xmlns:a16="http://schemas.microsoft.com/office/drawing/2014/main" id="{B61B19E1-40D2-4D97-BBEC-61E8117EA14E}"/>
              </a:ext>
            </a:extLst>
          </p:cNvPr>
          <p:cNvSpPr>
            <a:spLocks noChangeArrowheads="1"/>
          </p:cNvSpPr>
          <p:nvPr/>
        </p:nvSpPr>
        <p:spPr bwMode="auto">
          <a:xfrm>
            <a:off x="5171240" y="3065988"/>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a:t>
            </a:r>
          </a:p>
        </p:txBody>
      </p:sp>
      <p:sp>
        <p:nvSpPr>
          <p:cNvPr id="136" name="AutoShape 60">
            <a:extLst>
              <a:ext uri="{FF2B5EF4-FFF2-40B4-BE49-F238E27FC236}">
                <a16:creationId xmlns:a16="http://schemas.microsoft.com/office/drawing/2014/main" id="{026B81AE-6585-4C43-A19B-FCEB435CBDED}"/>
              </a:ext>
            </a:extLst>
          </p:cNvPr>
          <p:cNvSpPr>
            <a:spLocks noChangeArrowheads="1"/>
          </p:cNvSpPr>
          <p:nvPr/>
        </p:nvSpPr>
        <p:spPr bwMode="auto">
          <a:xfrm>
            <a:off x="5171240" y="2962413"/>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5</a:t>
            </a:r>
          </a:p>
        </p:txBody>
      </p:sp>
      <p:sp>
        <p:nvSpPr>
          <p:cNvPr id="137" name="AutoShape 61">
            <a:extLst>
              <a:ext uri="{FF2B5EF4-FFF2-40B4-BE49-F238E27FC236}">
                <a16:creationId xmlns:a16="http://schemas.microsoft.com/office/drawing/2014/main" id="{4C491ED7-AB21-42AE-9BDB-178BA34E4109}"/>
              </a:ext>
            </a:extLst>
          </p:cNvPr>
          <p:cNvSpPr>
            <a:spLocks noChangeArrowheads="1"/>
          </p:cNvSpPr>
          <p:nvPr/>
        </p:nvSpPr>
        <p:spPr bwMode="auto">
          <a:xfrm>
            <a:off x="7808056" y="3623398"/>
            <a:ext cx="1470846" cy="359993"/>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Kevin Flynn</a:t>
            </a:r>
          </a:p>
          <a:p>
            <a:pPr algn="ctr"/>
            <a:r>
              <a:rPr lang="en-GB" sz="800" dirty="0"/>
              <a:t>Marketing and Communications </a:t>
            </a:r>
            <a:endParaRPr lang="en-US" sz="800" dirty="0"/>
          </a:p>
        </p:txBody>
      </p:sp>
      <p:sp>
        <p:nvSpPr>
          <p:cNvPr id="138" name="AutoShape 62">
            <a:extLst>
              <a:ext uri="{FF2B5EF4-FFF2-40B4-BE49-F238E27FC236}">
                <a16:creationId xmlns:a16="http://schemas.microsoft.com/office/drawing/2014/main" id="{99B50A5D-B2FF-4691-9808-D4257EF3D2E3}"/>
              </a:ext>
            </a:extLst>
          </p:cNvPr>
          <p:cNvSpPr>
            <a:spLocks noChangeArrowheads="1"/>
          </p:cNvSpPr>
          <p:nvPr/>
        </p:nvSpPr>
        <p:spPr bwMode="auto">
          <a:xfrm>
            <a:off x="3898758" y="4963808"/>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1</a:t>
            </a:r>
          </a:p>
        </p:txBody>
      </p:sp>
      <p:sp>
        <p:nvSpPr>
          <p:cNvPr id="139" name="AutoShape 63">
            <a:extLst>
              <a:ext uri="{FF2B5EF4-FFF2-40B4-BE49-F238E27FC236}">
                <a16:creationId xmlns:a16="http://schemas.microsoft.com/office/drawing/2014/main" id="{83F84BDB-D0BB-45AF-A849-FF090F1AE625}"/>
              </a:ext>
            </a:extLst>
          </p:cNvPr>
          <p:cNvSpPr>
            <a:spLocks noChangeArrowheads="1"/>
          </p:cNvSpPr>
          <p:nvPr/>
        </p:nvSpPr>
        <p:spPr bwMode="auto">
          <a:xfrm>
            <a:off x="5804595" y="4387662"/>
            <a:ext cx="736738" cy="81180"/>
          </a:xfrm>
          <a:prstGeom prst="flowChartOnlineStorage">
            <a:avLst/>
          </a:prstGeom>
          <a:solidFill>
            <a:srgbClr val="CCE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CT 1</a:t>
            </a:r>
          </a:p>
        </p:txBody>
      </p:sp>
      <p:sp>
        <p:nvSpPr>
          <p:cNvPr id="140" name="Line 64">
            <a:extLst>
              <a:ext uri="{FF2B5EF4-FFF2-40B4-BE49-F238E27FC236}">
                <a16:creationId xmlns:a16="http://schemas.microsoft.com/office/drawing/2014/main" id="{BC76DEB0-7913-4517-9C1A-F6AF1279BCFD}"/>
              </a:ext>
            </a:extLst>
          </p:cNvPr>
          <p:cNvSpPr>
            <a:spLocks noChangeShapeType="1"/>
          </p:cNvSpPr>
          <p:nvPr/>
        </p:nvSpPr>
        <p:spPr bwMode="auto">
          <a:xfrm>
            <a:off x="3526637" y="2759905"/>
            <a:ext cx="3728334" cy="9291"/>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41" name="AutoShape 65">
            <a:extLst>
              <a:ext uri="{FF2B5EF4-FFF2-40B4-BE49-F238E27FC236}">
                <a16:creationId xmlns:a16="http://schemas.microsoft.com/office/drawing/2014/main" id="{39E89B7D-95D1-4297-BC6D-D95A130AEF78}"/>
              </a:ext>
            </a:extLst>
          </p:cNvPr>
          <p:cNvSpPr>
            <a:spLocks noChangeArrowheads="1"/>
          </p:cNvSpPr>
          <p:nvPr/>
        </p:nvSpPr>
        <p:spPr bwMode="auto">
          <a:xfrm>
            <a:off x="3915969" y="2727649"/>
            <a:ext cx="735422"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2</a:t>
            </a:r>
          </a:p>
        </p:txBody>
      </p:sp>
      <p:sp>
        <p:nvSpPr>
          <p:cNvPr id="142" name="AutoShape 71">
            <a:extLst>
              <a:ext uri="{FF2B5EF4-FFF2-40B4-BE49-F238E27FC236}">
                <a16:creationId xmlns:a16="http://schemas.microsoft.com/office/drawing/2014/main" id="{966F907E-6A0A-4336-9FF7-5D04A563C66B}"/>
              </a:ext>
            </a:extLst>
          </p:cNvPr>
          <p:cNvSpPr>
            <a:spLocks noChangeArrowheads="1"/>
          </p:cNvSpPr>
          <p:nvPr/>
        </p:nvSpPr>
        <p:spPr bwMode="auto">
          <a:xfrm>
            <a:off x="2816872" y="2712031"/>
            <a:ext cx="1001662" cy="154450"/>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Juha Korhonen</a:t>
            </a:r>
          </a:p>
        </p:txBody>
      </p:sp>
      <p:sp>
        <p:nvSpPr>
          <p:cNvPr id="143" name="AutoShape 72">
            <a:extLst>
              <a:ext uri="{FF2B5EF4-FFF2-40B4-BE49-F238E27FC236}">
                <a16:creationId xmlns:a16="http://schemas.microsoft.com/office/drawing/2014/main" id="{67B14B0D-ECE4-4342-B3E5-D4A8D65766D3}"/>
              </a:ext>
            </a:extLst>
          </p:cNvPr>
          <p:cNvSpPr>
            <a:spLocks noChangeArrowheads="1"/>
          </p:cNvSpPr>
          <p:nvPr/>
        </p:nvSpPr>
        <p:spPr bwMode="auto">
          <a:xfrm>
            <a:off x="2801277" y="5464837"/>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Seonggu Shim</a:t>
            </a:r>
          </a:p>
        </p:txBody>
      </p:sp>
      <p:sp>
        <p:nvSpPr>
          <p:cNvPr id="144" name="AutoShape 75">
            <a:extLst>
              <a:ext uri="{FF2B5EF4-FFF2-40B4-BE49-F238E27FC236}">
                <a16:creationId xmlns:a16="http://schemas.microsoft.com/office/drawing/2014/main" id="{0C4C0C77-C55D-48CE-B44C-5FCDC6BAC089}"/>
              </a:ext>
            </a:extLst>
          </p:cNvPr>
          <p:cNvSpPr>
            <a:spLocks noChangeArrowheads="1"/>
          </p:cNvSpPr>
          <p:nvPr/>
        </p:nvSpPr>
        <p:spPr bwMode="auto">
          <a:xfrm>
            <a:off x="2816872" y="2959480"/>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Mirko Cano</a:t>
            </a:r>
          </a:p>
        </p:txBody>
      </p:sp>
      <p:sp>
        <p:nvSpPr>
          <p:cNvPr id="145" name="AutoShape 76">
            <a:extLst>
              <a:ext uri="{FF2B5EF4-FFF2-40B4-BE49-F238E27FC236}">
                <a16:creationId xmlns:a16="http://schemas.microsoft.com/office/drawing/2014/main" id="{4A54F57F-C69D-4E0F-B28C-104B0424D69F}"/>
              </a:ext>
            </a:extLst>
          </p:cNvPr>
          <p:cNvSpPr>
            <a:spLocks noChangeArrowheads="1"/>
          </p:cNvSpPr>
          <p:nvPr/>
        </p:nvSpPr>
        <p:spPr bwMode="auto">
          <a:xfrm>
            <a:off x="7830381" y="4167866"/>
            <a:ext cx="1470846" cy="3181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Mathieu Mangion</a:t>
            </a:r>
            <a:br>
              <a:rPr lang="en-US" sz="800" dirty="0"/>
            </a:br>
            <a:r>
              <a:rPr lang="en-US" sz="800" dirty="0"/>
              <a:t>IT Systems Administrator</a:t>
            </a:r>
            <a:r>
              <a:rPr lang="en-GB" sz="800" dirty="0"/>
              <a:t> </a:t>
            </a:r>
            <a:endParaRPr lang="en-US" sz="800" dirty="0"/>
          </a:p>
        </p:txBody>
      </p:sp>
      <p:sp>
        <p:nvSpPr>
          <p:cNvPr id="146" name="AutoShape 23">
            <a:extLst>
              <a:ext uri="{FF2B5EF4-FFF2-40B4-BE49-F238E27FC236}">
                <a16:creationId xmlns:a16="http://schemas.microsoft.com/office/drawing/2014/main" id="{882EF732-AF13-44B1-AF2F-032359BBEF25}"/>
              </a:ext>
            </a:extLst>
          </p:cNvPr>
          <p:cNvSpPr>
            <a:spLocks noChangeArrowheads="1"/>
          </p:cNvSpPr>
          <p:nvPr/>
        </p:nvSpPr>
        <p:spPr bwMode="auto">
          <a:xfrm>
            <a:off x="3945038" y="3534652"/>
            <a:ext cx="735509" cy="81180"/>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 4</a:t>
            </a:r>
          </a:p>
        </p:txBody>
      </p:sp>
      <p:sp>
        <p:nvSpPr>
          <p:cNvPr id="147" name="AutoShape 74">
            <a:extLst>
              <a:ext uri="{FF2B5EF4-FFF2-40B4-BE49-F238E27FC236}">
                <a16:creationId xmlns:a16="http://schemas.microsoft.com/office/drawing/2014/main" id="{81B77ADF-67A6-4794-B7EA-98443546A14C}"/>
              </a:ext>
            </a:extLst>
          </p:cNvPr>
          <p:cNvSpPr>
            <a:spLocks noChangeArrowheads="1"/>
          </p:cNvSpPr>
          <p:nvPr/>
        </p:nvSpPr>
        <p:spPr bwMode="auto">
          <a:xfrm>
            <a:off x="2807629" y="3491558"/>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Yong-Jun Chung</a:t>
            </a:r>
          </a:p>
        </p:txBody>
      </p:sp>
      <p:sp>
        <p:nvSpPr>
          <p:cNvPr id="148" name="AutoShape 34">
            <a:extLst>
              <a:ext uri="{FF2B5EF4-FFF2-40B4-BE49-F238E27FC236}">
                <a16:creationId xmlns:a16="http://schemas.microsoft.com/office/drawing/2014/main" id="{EF08708A-513C-424B-8974-F749DACFC7D0}"/>
              </a:ext>
            </a:extLst>
          </p:cNvPr>
          <p:cNvSpPr>
            <a:spLocks noChangeArrowheads="1"/>
          </p:cNvSpPr>
          <p:nvPr/>
        </p:nvSpPr>
        <p:spPr bwMode="auto">
          <a:xfrm>
            <a:off x="7851393" y="4590368"/>
            <a:ext cx="1459028" cy="25780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Olivier Genoud</a:t>
            </a:r>
          </a:p>
          <a:p>
            <a:pPr algn="ctr"/>
            <a:r>
              <a:rPr lang="en-US" sz="800" dirty="0"/>
              <a:t>TTCN Support</a:t>
            </a:r>
          </a:p>
        </p:txBody>
      </p:sp>
      <p:sp>
        <p:nvSpPr>
          <p:cNvPr id="149" name="AutoShape 72">
            <a:extLst>
              <a:ext uri="{FF2B5EF4-FFF2-40B4-BE49-F238E27FC236}">
                <a16:creationId xmlns:a16="http://schemas.microsoft.com/office/drawing/2014/main" id="{B715D504-440D-4AEB-B1BC-D096800ADA81}"/>
              </a:ext>
            </a:extLst>
          </p:cNvPr>
          <p:cNvSpPr>
            <a:spLocks noChangeArrowheads="1"/>
          </p:cNvSpPr>
          <p:nvPr/>
        </p:nvSpPr>
        <p:spPr bwMode="auto">
          <a:xfrm>
            <a:off x="2801277" y="5739222"/>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Bernt Mattsson</a:t>
            </a:r>
          </a:p>
        </p:txBody>
      </p:sp>
      <p:sp>
        <p:nvSpPr>
          <p:cNvPr id="150" name="Line 57">
            <a:extLst>
              <a:ext uri="{FF2B5EF4-FFF2-40B4-BE49-F238E27FC236}">
                <a16:creationId xmlns:a16="http://schemas.microsoft.com/office/drawing/2014/main" id="{8437E655-FF22-4868-A9EF-339E45DEFD61}"/>
              </a:ext>
            </a:extLst>
          </p:cNvPr>
          <p:cNvSpPr>
            <a:spLocks noChangeShapeType="1"/>
          </p:cNvSpPr>
          <p:nvPr/>
        </p:nvSpPr>
        <p:spPr bwMode="auto">
          <a:xfrm>
            <a:off x="3663270" y="1992180"/>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1" name="AutoShape 78">
            <a:extLst>
              <a:ext uri="{FF2B5EF4-FFF2-40B4-BE49-F238E27FC236}">
                <a16:creationId xmlns:a16="http://schemas.microsoft.com/office/drawing/2014/main" id="{0F60B983-1AEE-47AD-B1DE-104B6AAC5C11}"/>
              </a:ext>
            </a:extLst>
          </p:cNvPr>
          <p:cNvSpPr>
            <a:spLocks noChangeArrowheads="1"/>
          </p:cNvSpPr>
          <p:nvPr/>
        </p:nvSpPr>
        <p:spPr bwMode="auto">
          <a:xfrm>
            <a:off x="4550627" y="1959150"/>
            <a:ext cx="735422" cy="81179"/>
          </a:xfrm>
          <a:prstGeom prst="flowChartOnlineStorage">
            <a:avLst/>
          </a:prstGeom>
          <a:solidFill>
            <a:srgbClr val="66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PCG</a:t>
            </a:r>
          </a:p>
        </p:txBody>
      </p:sp>
      <p:sp>
        <p:nvSpPr>
          <p:cNvPr id="152" name="AutoShape 25">
            <a:extLst>
              <a:ext uri="{FF2B5EF4-FFF2-40B4-BE49-F238E27FC236}">
                <a16:creationId xmlns:a16="http://schemas.microsoft.com/office/drawing/2014/main" id="{67A22FD6-FC14-40D4-AC3D-1CE1477DF24F}"/>
              </a:ext>
            </a:extLst>
          </p:cNvPr>
          <p:cNvSpPr>
            <a:spLocks noChangeArrowheads="1"/>
          </p:cNvSpPr>
          <p:nvPr/>
        </p:nvSpPr>
        <p:spPr bwMode="auto">
          <a:xfrm>
            <a:off x="2797477" y="1858647"/>
            <a:ext cx="1001662" cy="22377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Adrian Scrase</a:t>
            </a:r>
          </a:p>
          <a:p>
            <a:pPr algn="ctr"/>
            <a:r>
              <a:rPr lang="en-US" sz="800" dirty="0"/>
              <a:t>CTO, ETSI</a:t>
            </a:r>
          </a:p>
        </p:txBody>
      </p:sp>
      <p:sp>
        <p:nvSpPr>
          <p:cNvPr id="153" name="Line 57">
            <a:extLst>
              <a:ext uri="{FF2B5EF4-FFF2-40B4-BE49-F238E27FC236}">
                <a16:creationId xmlns:a16="http://schemas.microsoft.com/office/drawing/2014/main" id="{FD3EB23A-4602-4A7D-8CF8-D2EDBE445066}"/>
              </a:ext>
            </a:extLst>
          </p:cNvPr>
          <p:cNvSpPr>
            <a:spLocks noChangeShapeType="1"/>
          </p:cNvSpPr>
          <p:nvPr/>
        </p:nvSpPr>
        <p:spPr bwMode="auto">
          <a:xfrm>
            <a:off x="3619981" y="2292342"/>
            <a:ext cx="3712574" cy="12773"/>
          </a:xfrm>
          <a:prstGeom prst="line">
            <a:avLst/>
          </a:prstGeom>
          <a:noFill/>
          <a:ln w="28575">
            <a:solidFill>
              <a:srgbClr val="DDDDDD"/>
            </a:solidFill>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GB" sz="800" dirty="0"/>
          </a:p>
        </p:txBody>
      </p:sp>
      <p:sp>
        <p:nvSpPr>
          <p:cNvPr id="154" name="AutoShape 24">
            <a:extLst>
              <a:ext uri="{FF2B5EF4-FFF2-40B4-BE49-F238E27FC236}">
                <a16:creationId xmlns:a16="http://schemas.microsoft.com/office/drawing/2014/main" id="{C4B57CD4-9785-4412-8662-930AEC310DA5}"/>
              </a:ext>
            </a:extLst>
          </p:cNvPr>
          <p:cNvSpPr>
            <a:spLocks noChangeArrowheads="1"/>
          </p:cNvSpPr>
          <p:nvPr/>
        </p:nvSpPr>
        <p:spPr bwMode="auto">
          <a:xfrm>
            <a:off x="2816874" y="2213480"/>
            <a:ext cx="1001780" cy="153788"/>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Joern Krause</a:t>
            </a:r>
          </a:p>
        </p:txBody>
      </p:sp>
      <p:sp>
        <p:nvSpPr>
          <p:cNvPr id="155" name="AutoShape 66">
            <a:extLst>
              <a:ext uri="{FF2B5EF4-FFF2-40B4-BE49-F238E27FC236}">
                <a16:creationId xmlns:a16="http://schemas.microsoft.com/office/drawing/2014/main" id="{3D0B0CA1-FEC5-4A28-936C-7F7949DF425A}"/>
              </a:ext>
            </a:extLst>
          </p:cNvPr>
          <p:cNvSpPr>
            <a:spLocks noChangeArrowheads="1"/>
          </p:cNvSpPr>
          <p:nvPr/>
        </p:nvSpPr>
        <p:spPr bwMode="auto">
          <a:xfrm>
            <a:off x="3936269" y="2254571"/>
            <a:ext cx="735422" cy="81179"/>
          </a:xfrm>
          <a:prstGeom prst="flowChartOnlineStorage">
            <a:avLst/>
          </a:prstGeom>
          <a:solidFill>
            <a:srgbClr val="CC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RAN</a:t>
            </a:r>
          </a:p>
        </p:txBody>
      </p:sp>
      <p:sp>
        <p:nvSpPr>
          <p:cNvPr id="156" name="AutoShape 14">
            <a:extLst>
              <a:ext uri="{FF2B5EF4-FFF2-40B4-BE49-F238E27FC236}">
                <a16:creationId xmlns:a16="http://schemas.microsoft.com/office/drawing/2014/main" id="{09B85780-55F4-4625-9139-1B88ED69D64B}"/>
              </a:ext>
            </a:extLst>
          </p:cNvPr>
          <p:cNvSpPr>
            <a:spLocks noChangeArrowheads="1"/>
          </p:cNvSpPr>
          <p:nvPr/>
        </p:nvSpPr>
        <p:spPr bwMode="auto">
          <a:xfrm>
            <a:off x="5133850" y="5776892"/>
            <a:ext cx="735422" cy="81180"/>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6</a:t>
            </a:r>
          </a:p>
        </p:txBody>
      </p:sp>
      <p:sp>
        <p:nvSpPr>
          <p:cNvPr id="157" name="AutoShape 59">
            <a:extLst>
              <a:ext uri="{FF2B5EF4-FFF2-40B4-BE49-F238E27FC236}">
                <a16:creationId xmlns:a16="http://schemas.microsoft.com/office/drawing/2014/main" id="{0F08822D-59B7-49A8-9B72-41BE3A692C45}"/>
              </a:ext>
            </a:extLst>
          </p:cNvPr>
          <p:cNvSpPr>
            <a:spLocks noChangeArrowheads="1"/>
          </p:cNvSpPr>
          <p:nvPr/>
        </p:nvSpPr>
        <p:spPr bwMode="auto">
          <a:xfrm>
            <a:off x="5500069" y="3262717"/>
            <a:ext cx="735422" cy="80587"/>
          </a:xfrm>
          <a:prstGeom prst="flowChartOnlineStorage">
            <a:avLst/>
          </a:prstGeom>
          <a:solidFill>
            <a:srgbClr val="CCCC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en-GB" sz="800" dirty="0"/>
              <a:t>SA 3-LI</a:t>
            </a:r>
          </a:p>
        </p:txBody>
      </p:sp>
      <p:sp>
        <p:nvSpPr>
          <p:cNvPr id="158" name="AutoShape 75">
            <a:extLst>
              <a:ext uri="{FF2B5EF4-FFF2-40B4-BE49-F238E27FC236}">
                <a16:creationId xmlns:a16="http://schemas.microsoft.com/office/drawing/2014/main" id="{8E0C73AB-58EE-4821-AA69-3FEF98481956}"/>
              </a:ext>
            </a:extLst>
          </p:cNvPr>
          <p:cNvSpPr>
            <a:spLocks noChangeArrowheads="1"/>
          </p:cNvSpPr>
          <p:nvPr/>
        </p:nvSpPr>
        <p:spPr bwMode="auto">
          <a:xfrm>
            <a:off x="2818173" y="3213313"/>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Carmine (Lino) Rizzo</a:t>
            </a:r>
          </a:p>
        </p:txBody>
      </p:sp>
      <p:sp>
        <p:nvSpPr>
          <p:cNvPr id="159" name="AutoShape 72">
            <a:extLst>
              <a:ext uri="{FF2B5EF4-FFF2-40B4-BE49-F238E27FC236}">
                <a16:creationId xmlns:a16="http://schemas.microsoft.com/office/drawing/2014/main" id="{35BDA808-6CF0-44DC-8DD7-360B04908DDA}"/>
              </a:ext>
            </a:extLst>
          </p:cNvPr>
          <p:cNvSpPr>
            <a:spLocks noChangeArrowheads="1"/>
          </p:cNvSpPr>
          <p:nvPr/>
        </p:nvSpPr>
        <p:spPr bwMode="auto">
          <a:xfrm>
            <a:off x="2803702" y="3492161"/>
            <a:ext cx="1001662" cy="153287"/>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Carolyn Taylor</a:t>
            </a:r>
          </a:p>
        </p:txBody>
      </p:sp>
      <p:sp>
        <p:nvSpPr>
          <p:cNvPr id="160" name="AutoShape 24">
            <a:extLst>
              <a:ext uri="{FF2B5EF4-FFF2-40B4-BE49-F238E27FC236}">
                <a16:creationId xmlns:a16="http://schemas.microsoft.com/office/drawing/2014/main" id="{56D02A29-3879-4F04-8D27-9D0184D1C446}"/>
              </a:ext>
            </a:extLst>
          </p:cNvPr>
          <p:cNvSpPr>
            <a:spLocks noChangeArrowheads="1"/>
          </p:cNvSpPr>
          <p:nvPr/>
        </p:nvSpPr>
        <p:spPr bwMode="auto">
          <a:xfrm rot="16200000">
            <a:off x="1814156" y="4036013"/>
            <a:ext cx="983147" cy="156704"/>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Achraf Khsiba</a:t>
            </a:r>
          </a:p>
        </p:txBody>
      </p:sp>
      <p:sp>
        <p:nvSpPr>
          <p:cNvPr id="161" name="AutoShape 5">
            <a:extLst>
              <a:ext uri="{FF2B5EF4-FFF2-40B4-BE49-F238E27FC236}">
                <a16:creationId xmlns:a16="http://schemas.microsoft.com/office/drawing/2014/main" id="{B8AA91AA-90A5-4FAF-8CCE-1D2CD2934ABC}"/>
              </a:ext>
            </a:extLst>
          </p:cNvPr>
          <p:cNvSpPr>
            <a:spLocks noChangeArrowheads="1"/>
          </p:cNvSpPr>
          <p:nvPr/>
        </p:nvSpPr>
        <p:spPr bwMode="auto">
          <a:xfrm>
            <a:off x="7786003" y="2611474"/>
            <a:ext cx="1470846" cy="285764"/>
          </a:xfrm>
          <a:prstGeom prst="roundRect">
            <a:avLst>
              <a:gd name="adj" fmla="val 24333"/>
            </a:avLst>
          </a:prstGeom>
          <a:solidFill>
            <a:srgbClr val="79BC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US" sz="800" dirty="0"/>
              <a:t>Frédéric Firmin</a:t>
            </a:r>
          </a:p>
          <a:p>
            <a:pPr algn="ctr"/>
            <a:r>
              <a:rPr lang="en-US" sz="800" dirty="0"/>
              <a:t>Specifications Manager</a:t>
            </a:r>
          </a:p>
        </p:txBody>
      </p:sp>
      <p:sp>
        <p:nvSpPr>
          <p:cNvPr id="162" name="AutoShape 20">
            <a:extLst>
              <a:ext uri="{FF2B5EF4-FFF2-40B4-BE49-F238E27FC236}">
                <a16:creationId xmlns:a16="http://schemas.microsoft.com/office/drawing/2014/main" id="{2DC077F6-77AC-4570-8A87-680772804667}"/>
              </a:ext>
            </a:extLst>
          </p:cNvPr>
          <p:cNvSpPr>
            <a:spLocks noChangeArrowheads="1"/>
          </p:cNvSpPr>
          <p:nvPr/>
        </p:nvSpPr>
        <p:spPr bwMode="auto">
          <a:xfrm>
            <a:off x="2796362" y="6026482"/>
            <a:ext cx="1014366" cy="172411"/>
          </a:xfrm>
          <a:prstGeom prst="roundRect">
            <a:avLst>
              <a:gd name="adj" fmla="val 24333"/>
            </a:avLst>
          </a:prstGeom>
          <a:solidFill>
            <a:srgbClr val="9FCFFF"/>
          </a:solidFill>
          <a:ln w="12700">
            <a:solidFill>
              <a:srgbClr val="99CCFF"/>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92075" tIns="46037" rIns="92075" bIns="46037" anchor="ctr"/>
          <a:lstStyle>
            <a:lvl1pPr eaLnBrk="0" hangingPunct="0">
              <a:defRPr sz="1000">
                <a:solidFill>
                  <a:schemeClr val="tx1"/>
                </a:solidFill>
                <a:latin typeface="Arial" panose="020B0604020202020204" pitchFamily="34" charset="0"/>
                <a:cs typeface="Arial" panose="020B0604020202020204" pitchFamily="34" charset="0"/>
              </a:defRPr>
            </a:lvl1pPr>
            <a:lvl2pPr marL="571500" eaLnBrk="0" hangingPunct="0">
              <a:defRPr sz="1000">
                <a:solidFill>
                  <a:schemeClr val="tx1"/>
                </a:solidFill>
                <a:latin typeface="Arial" panose="020B0604020202020204" pitchFamily="34" charset="0"/>
                <a:cs typeface="Arial" panose="020B0604020202020204" pitchFamily="34" charset="0"/>
              </a:defRPr>
            </a:lvl2pPr>
            <a:lvl3pPr marL="1143000" eaLnBrk="0" hangingPunct="0">
              <a:defRPr sz="1000">
                <a:solidFill>
                  <a:schemeClr val="tx1"/>
                </a:solidFill>
                <a:latin typeface="Arial" panose="020B0604020202020204" pitchFamily="34" charset="0"/>
                <a:cs typeface="Arial" panose="020B0604020202020204" pitchFamily="34" charset="0"/>
              </a:defRPr>
            </a:lvl3pPr>
            <a:lvl4pPr marL="1714500" eaLnBrk="0" hangingPunct="0">
              <a:defRPr sz="1000">
                <a:solidFill>
                  <a:schemeClr val="tx1"/>
                </a:solidFill>
                <a:latin typeface="Arial" panose="020B0604020202020204" pitchFamily="34" charset="0"/>
                <a:cs typeface="Arial" panose="020B0604020202020204" pitchFamily="34" charset="0"/>
              </a:defRPr>
            </a:lvl4pPr>
            <a:lvl5pPr marL="2286000" eaLnBrk="0" hangingPunct="0">
              <a:defRPr sz="1000">
                <a:solidFill>
                  <a:schemeClr val="tx1"/>
                </a:solidFill>
                <a:latin typeface="Arial" panose="020B0604020202020204" pitchFamily="34" charset="0"/>
                <a:cs typeface="Arial" panose="020B0604020202020204" pitchFamily="34" charset="0"/>
              </a:defRPr>
            </a:lvl5pPr>
            <a:lvl6pPr marL="27432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32004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657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41148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r>
              <a:rPr lang="en-GB" sz="800" dirty="0"/>
              <a:t>Dongwook Kim</a:t>
            </a:r>
          </a:p>
        </p:txBody>
      </p:sp>
      <p:sp>
        <p:nvSpPr>
          <p:cNvPr id="3" name="Title 2">
            <a:extLst>
              <a:ext uri="{FF2B5EF4-FFF2-40B4-BE49-F238E27FC236}">
                <a16:creationId xmlns:a16="http://schemas.microsoft.com/office/drawing/2014/main" id="{E615D784-AEBC-4C44-AFB1-F4DB16E8FA1F}"/>
              </a:ext>
            </a:extLst>
          </p:cNvPr>
          <p:cNvSpPr>
            <a:spLocks noGrp="1"/>
          </p:cNvSpPr>
          <p:nvPr>
            <p:ph type="title"/>
          </p:nvPr>
        </p:nvSpPr>
        <p:spPr/>
        <p:txBody>
          <a:bodyPr/>
          <a:lstStyle/>
          <a:p>
            <a:r>
              <a:rPr lang="en-GB" dirty="0"/>
              <a:t>3GPP Support Team</a:t>
            </a:r>
          </a:p>
        </p:txBody>
      </p:sp>
      <p:sp>
        <p:nvSpPr>
          <p:cNvPr id="2" name="Oval 1">
            <a:extLst>
              <a:ext uri="{FF2B5EF4-FFF2-40B4-BE49-F238E27FC236}">
                <a16:creationId xmlns:a16="http://schemas.microsoft.com/office/drawing/2014/main" id="{D0ED0B59-9D69-57B3-8256-0BBD7F73520E}"/>
              </a:ext>
            </a:extLst>
          </p:cNvPr>
          <p:cNvSpPr/>
          <p:nvPr/>
        </p:nvSpPr>
        <p:spPr>
          <a:xfrm>
            <a:off x="2796362" y="5429088"/>
            <a:ext cx="1019281" cy="22742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Oval 3">
            <a:extLst>
              <a:ext uri="{FF2B5EF4-FFF2-40B4-BE49-F238E27FC236}">
                <a16:creationId xmlns:a16="http://schemas.microsoft.com/office/drawing/2014/main" id="{365636AA-679C-AC2A-664F-2DAED48EB086}"/>
              </a:ext>
            </a:extLst>
          </p:cNvPr>
          <p:cNvSpPr/>
          <p:nvPr/>
        </p:nvSpPr>
        <p:spPr>
          <a:xfrm>
            <a:off x="2771276" y="4316127"/>
            <a:ext cx="1019281" cy="227420"/>
          </a:xfrm>
          <a:prstGeom prst="ellipse">
            <a:avLst/>
          </a:prstGeom>
          <a:noFill/>
          <a:ln w="2857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1235364315"/>
      </p:ext>
    </p:extLst>
  </p:cSld>
  <p:clrMapOvr>
    <a:masterClrMapping/>
  </p:clrMapOvr>
  <p:transition>
    <p:wipe dir="r"/>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3" name="Picture 42" descr="A close up of a sign&#10;&#10;Description automatically generated">
            <a:extLst>
              <a:ext uri="{FF2B5EF4-FFF2-40B4-BE49-F238E27FC236}">
                <a16:creationId xmlns:a16="http://schemas.microsoft.com/office/drawing/2014/main" id="{20A89781-7C25-4806-A677-7A0F30308D4A}"/>
              </a:ext>
            </a:extLst>
          </p:cNvPr>
          <p:cNvPicPr>
            <a:picLocks noChangeAspect="1"/>
          </p:cNvPicPr>
          <p:nvPr/>
        </p:nvPicPr>
        <p:blipFill>
          <a:blip r:embed="rId2">
            <a:duotone>
              <a:prstClr val="black"/>
              <a:schemeClr val="accent6">
                <a:tint val="45000"/>
                <a:satMod val="400000"/>
              </a:schemeClr>
            </a:duotone>
            <a:extLst>
              <a:ext uri="{28A0092B-C50C-407E-A947-70E740481C1C}">
                <a14:useLocalDpi xmlns:a14="http://schemas.microsoft.com/office/drawing/2010/main" val="0"/>
              </a:ext>
              <a:ext uri="{837473B0-CC2E-450A-ABE3-18F120FF3D39}">
                <a1611:picAttrSrcUrl xmlns:a1611="http://schemas.microsoft.com/office/drawing/2016/11/main" r:id="rId3"/>
              </a:ext>
            </a:extLst>
          </a:blip>
          <a:stretch>
            <a:fillRect/>
          </a:stretch>
        </p:blipFill>
        <p:spPr>
          <a:xfrm>
            <a:off x="3652982" y="2344882"/>
            <a:ext cx="4886037" cy="3450764"/>
          </a:xfrm>
          <a:prstGeom prst="rect">
            <a:avLst/>
          </a:prstGeom>
        </p:spPr>
      </p:pic>
      <p:sp>
        <p:nvSpPr>
          <p:cNvPr id="46" name="Title 1">
            <a:extLst>
              <a:ext uri="{FF2B5EF4-FFF2-40B4-BE49-F238E27FC236}">
                <a16:creationId xmlns:a16="http://schemas.microsoft.com/office/drawing/2014/main" id="{628F1A8E-6B41-4B18-BF3B-80B6AB863E31}"/>
              </a:ext>
            </a:extLst>
          </p:cNvPr>
          <p:cNvSpPr>
            <a:spLocks noGrp="1"/>
          </p:cNvSpPr>
          <p:nvPr>
            <p:ph type="title"/>
          </p:nvPr>
        </p:nvSpPr>
        <p:spPr>
          <a:xfrm>
            <a:off x="1524000" y="1682101"/>
            <a:ext cx="9144000" cy="922555"/>
          </a:xfrm>
        </p:spPr>
        <p:txBody>
          <a:bodyPr>
            <a:normAutofit/>
          </a:bodyPr>
          <a:lstStyle/>
          <a:p>
            <a:pPr algn="ctr" eaLnBrk="1" hangingPunct="1"/>
            <a:r>
              <a:rPr lang="en-US" dirty="0">
                <a:solidFill>
                  <a:srgbClr val="C00000"/>
                </a:solidFill>
                <a:latin typeface="Century Gothic" panose="020B0502020202020204" pitchFamily="34" charset="0"/>
              </a:rPr>
              <a:t>Statistics</a:t>
            </a:r>
            <a:endParaRPr lang="en-GB" dirty="0">
              <a:solidFill>
                <a:srgbClr val="C00000"/>
              </a:solidFill>
              <a:latin typeface="Century Gothic" panose="020B0502020202020204" pitchFamily="34" charset="0"/>
            </a:endParaRPr>
          </a:p>
        </p:txBody>
      </p:sp>
    </p:spTree>
    <p:extLst>
      <p:ext uri="{BB962C8B-B14F-4D97-AF65-F5344CB8AC3E}">
        <p14:creationId xmlns:p14="http://schemas.microsoft.com/office/powerpoint/2010/main" val="3419339109"/>
      </p:ext>
    </p:extLst>
  </p:cSld>
  <p:clrMapOvr>
    <a:masterClrMapping/>
  </p:clrMapOvr>
  <p:transition>
    <p:wipe dir="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p:txBody>
          <a:bodyPr/>
          <a:lstStyle/>
          <a:p>
            <a:r>
              <a:rPr lang="en-GB" dirty="0"/>
              <a:t>Approved CRs per year</a:t>
            </a:r>
          </a:p>
        </p:txBody>
      </p:sp>
      <p:graphicFrame>
        <p:nvGraphicFramePr>
          <p:cNvPr id="4" name="Chart 3">
            <a:extLst>
              <a:ext uri="{FF2B5EF4-FFF2-40B4-BE49-F238E27FC236}">
                <a16:creationId xmlns:a16="http://schemas.microsoft.com/office/drawing/2014/main" id="{AF51E184-7F98-454D-BA06-6FBE37DA9A5F}"/>
              </a:ext>
            </a:extLst>
          </p:cNvPr>
          <p:cNvGraphicFramePr>
            <a:graphicFrameLocks/>
          </p:cNvGraphicFramePr>
          <p:nvPr>
            <p:extLst>
              <p:ext uri="{D42A27DB-BD31-4B8C-83A1-F6EECF244321}">
                <p14:modId xmlns:p14="http://schemas.microsoft.com/office/powerpoint/2010/main" val="45268548"/>
              </p:ext>
            </p:extLst>
          </p:nvPr>
        </p:nvGraphicFramePr>
        <p:xfrm>
          <a:off x="2406967" y="1938337"/>
          <a:ext cx="7378065" cy="4276725"/>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095153047"/>
      </p:ext>
    </p:extLst>
  </p:cSld>
  <p:clrMapOvr>
    <a:masterClrMapping/>
  </p:clrMapOvr>
  <p:transition>
    <p:wipe dir="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AA22A2A-8D3E-4704-BA16-7696E9F6E08F}"/>
              </a:ext>
            </a:extLst>
          </p:cNvPr>
          <p:cNvSpPr>
            <a:spLocks noGrp="1"/>
          </p:cNvSpPr>
          <p:nvPr>
            <p:ph type="title"/>
          </p:nvPr>
        </p:nvSpPr>
        <p:spPr>
          <a:xfrm>
            <a:off x="379745" y="114113"/>
            <a:ext cx="10515600" cy="1325563"/>
          </a:xfrm>
        </p:spPr>
        <p:txBody>
          <a:bodyPr/>
          <a:lstStyle/>
          <a:p>
            <a:r>
              <a:rPr lang="en-GB" sz="4250" dirty="0"/>
              <a:t>Number of specification per release</a:t>
            </a:r>
          </a:p>
        </p:txBody>
      </p:sp>
      <p:graphicFrame>
        <p:nvGraphicFramePr>
          <p:cNvPr id="4" name="Chart 3">
            <a:extLst>
              <a:ext uri="{FF2B5EF4-FFF2-40B4-BE49-F238E27FC236}">
                <a16:creationId xmlns:a16="http://schemas.microsoft.com/office/drawing/2014/main" id="{00000000-0008-0000-0000-000006000000}"/>
              </a:ext>
            </a:extLst>
          </p:cNvPr>
          <p:cNvGraphicFramePr>
            <a:graphicFrameLocks/>
          </p:cNvGraphicFramePr>
          <p:nvPr>
            <p:extLst>
              <p:ext uri="{D42A27DB-BD31-4B8C-83A1-F6EECF244321}">
                <p14:modId xmlns:p14="http://schemas.microsoft.com/office/powerpoint/2010/main" val="3924399086"/>
              </p:ext>
            </p:extLst>
          </p:nvPr>
        </p:nvGraphicFramePr>
        <p:xfrm>
          <a:off x="2441733" y="1941907"/>
          <a:ext cx="7308533" cy="415575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2135793713"/>
      </p:ext>
    </p:extLst>
  </p:cSld>
  <p:clrMapOvr>
    <a:masterClrMapping/>
  </p:clrMapOvr>
  <p:transition>
    <p:wipe dir="r"/>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773C922-5651-434E-A2C1-43687712B5D5}"/>
              </a:ext>
            </a:extLst>
          </p:cNvPr>
          <p:cNvSpPr>
            <a:spLocks noGrp="1"/>
          </p:cNvSpPr>
          <p:nvPr>
            <p:ph type="title"/>
          </p:nvPr>
        </p:nvSpPr>
        <p:spPr/>
        <p:txBody>
          <a:bodyPr/>
          <a:lstStyle/>
          <a:p>
            <a:r>
              <a:rPr lang="en-GB" dirty="0"/>
              <a:t>Approved CRs per TSG</a:t>
            </a:r>
          </a:p>
        </p:txBody>
      </p:sp>
      <p:sp>
        <p:nvSpPr>
          <p:cNvPr id="5" name="Rectangle 4">
            <a:extLst>
              <a:ext uri="{FF2B5EF4-FFF2-40B4-BE49-F238E27FC236}">
                <a16:creationId xmlns:a16="http://schemas.microsoft.com/office/drawing/2014/main" id="{24EBE684-9554-43D5-884F-8259FED5C566}"/>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graphicFrame>
        <p:nvGraphicFramePr>
          <p:cNvPr id="4" name="Chart 3">
            <a:extLst>
              <a:ext uri="{FF2B5EF4-FFF2-40B4-BE49-F238E27FC236}">
                <a16:creationId xmlns:a16="http://schemas.microsoft.com/office/drawing/2014/main" id="{E49F2562-71B8-40E7-B4D8-C4DEBE4F0A50}"/>
              </a:ext>
            </a:extLst>
          </p:cNvPr>
          <p:cNvGraphicFramePr>
            <a:graphicFrameLocks/>
          </p:cNvGraphicFramePr>
          <p:nvPr>
            <p:extLst>
              <p:ext uri="{D42A27DB-BD31-4B8C-83A1-F6EECF244321}">
                <p14:modId xmlns:p14="http://schemas.microsoft.com/office/powerpoint/2010/main" val="2647537410"/>
              </p:ext>
            </p:extLst>
          </p:nvPr>
        </p:nvGraphicFramePr>
        <p:xfrm>
          <a:off x="2283975" y="2176272"/>
          <a:ext cx="7624041" cy="4078224"/>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861913278"/>
      </p:ext>
    </p:extLst>
  </p:cSld>
  <p:clrMapOvr>
    <a:masterClrMapping/>
  </p:clrMapOvr>
  <p:transition>
    <p:wipe dir="r"/>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Date Placeholder 3">
            <a:extLst>
              <a:ext uri="{FF2B5EF4-FFF2-40B4-BE49-F238E27FC236}">
                <a16:creationId xmlns:a16="http://schemas.microsoft.com/office/drawing/2014/main" id="{197F3614-B459-4D9F-8A61-F30C649D3C0E}"/>
              </a:ext>
            </a:extLst>
          </p:cNvPr>
          <p:cNvSpPr>
            <a:spLocks noGrp="1"/>
          </p:cNvSpPr>
          <p:nvPr>
            <p:ph type="dt" sz="half" idx="10"/>
          </p:nvPr>
        </p:nvSpPr>
        <p:spPr>
          <a:xfrm>
            <a:off x="628650" y="6356351"/>
            <a:ext cx="2057400" cy="365125"/>
          </a:xfrm>
          <a:prstGeom prst="rect">
            <a:avLst/>
          </a:prstGeom>
        </p:spPr>
        <p:txBody>
          <a:bodyPr vert="horz" lIns="91440" tIns="45720" rIns="91440" bIns="45720" rtlCol="0" anchor="ctr"/>
          <a:lstStyle>
            <a:defPPr>
              <a:defRPr lang="en-US"/>
            </a:defPPr>
            <a:lvl1pPr marL="0" algn="l"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C764DE79-268F-4C1A-8933-263129D2AF90}" type="datetimeFigureOut">
              <a:rPr lang="en-US" smtClean="0"/>
              <a:pPr/>
              <a:t>3/19/2023</a:t>
            </a:fld>
            <a:endParaRPr lang="en-US" dirty="0"/>
          </a:p>
        </p:txBody>
      </p:sp>
      <p:sp>
        <p:nvSpPr>
          <p:cNvPr id="5" name="Slide Number Placeholder 4">
            <a:extLst>
              <a:ext uri="{FF2B5EF4-FFF2-40B4-BE49-F238E27FC236}">
                <a16:creationId xmlns:a16="http://schemas.microsoft.com/office/drawing/2014/main" id="{C75DFE64-F863-4051-B920-84CF16235500}"/>
              </a:ext>
            </a:extLst>
          </p:cNvPr>
          <p:cNvSpPr>
            <a:spLocks noGrp="1"/>
          </p:cNvSpPr>
          <p:nvPr>
            <p:ph type="sldNum" sz="quarter" idx="12"/>
          </p:nvPr>
        </p:nvSpPr>
        <p:spPr>
          <a:xfrm>
            <a:off x="6457950" y="6356351"/>
            <a:ext cx="2057400" cy="365125"/>
          </a:xfrm>
          <a:prstGeom prst="rect">
            <a:avLst/>
          </a:prstGeom>
        </p:spPr>
        <p:txBody>
          <a:bodyPr vert="horz" lIns="91440" tIns="45720" rIns="91440" bIns="45720" rtlCol="0" anchor="ctr"/>
          <a:lstStyle>
            <a:defPPr>
              <a:defRPr lang="en-US"/>
            </a:defPPr>
            <a:lvl1pPr marL="0" algn="r" defTabSz="457200" rtl="0" eaLnBrk="1" latinLnBrk="0" hangingPunct="1">
              <a:defRPr sz="12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48F63A3B-78C7-47BE-AE5E-E10140E04643}" type="slidenum">
              <a:rPr lang="en-US" smtClean="0"/>
              <a:pPr/>
              <a:t>9</a:t>
            </a:fld>
            <a:endParaRPr lang="en-US" dirty="0"/>
          </a:p>
        </p:txBody>
      </p:sp>
      <p:sp>
        <p:nvSpPr>
          <p:cNvPr id="7" name="Rectangle 6">
            <a:extLst>
              <a:ext uri="{FF2B5EF4-FFF2-40B4-BE49-F238E27FC236}">
                <a16:creationId xmlns:a16="http://schemas.microsoft.com/office/drawing/2014/main" id="{D62199EB-137F-45C0-8971-573F32F5A63F}"/>
              </a:ext>
            </a:extLst>
          </p:cNvPr>
          <p:cNvSpPr/>
          <p:nvPr/>
        </p:nvSpPr>
        <p:spPr>
          <a:xfrm>
            <a:off x="1813362" y="1810362"/>
            <a:ext cx="2357825" cy="338554"/>
          </a:xfrm>
          <a:prstGeom prst="rect">
            <a:avLst/>
          </a:prstGeom>
        </p:spPr>
        <p:txBody>
          <a:bodyPr wrap="none">
            <a:spAutoFit/>
          </a:bodyPr>
          <a:lstStyle/>
          <a:p>
            <a:r>
              <a:rPr lang="en-GB" sz="1600" dirty="0"/>
              <a:t>*4 TSGs rolling average</a:t>
            </a:r>
            <a:endParaRPr lang="en-GB" dirty="0"/>
          </a:p>
        </p:txBody>
      </p:sp>
      <p:sp>
        <p:nvSpPr>
          <p:cNvPr id="10" name="Title 2">
            <a:extLst>
              <a:ext uri="{FF2B5EF4-FFF2-40B4-BE49-F238E27FC236}">
                <a16:creationId xmlns:a16="http://schemas.microsoft.com/office/drawing/2014/main" id="{AF8F3875-063D-4D54-8B65-1D45E36A46FB}"/>
              </a:ext>
            </a:extLst>
          </p:cNvPr>
          <p:cNvSpPr>
            <a:spLocks noGrp="1"/>
          </p:cNvSpPr>
          <p:nvPr>
            <p:ph type="title"/>
          </p:nvPr>
        </p:nvSpPr>
        <p:spPr>
          <a:xfrm>
            <a:off x="443753" y="114113"/>
            <a:ext cx="10515600" cy="1325563"/>
          </a:xfrm>
        </p:spPr>
        <p:txBody>
          <a:bodyPr/>
          <a:lstStyle/>
          <a:p>
            <a:r>
              <a:rPr lang="en-GB" dirty="0"/>
              <a:t>Approved CRs per TSG (CT)</a:t>
            </a:r>
          </a:p>
        </p:txBody>
      </p:sp>
      <p:graphicFrame>
        <p:nvGraphicFramePr>
          <p:cNvPr id="3" name="Chart 2">
            <a:extLst>
              <a:ext uri="{FF2B5EF4-FFF2-40B4-BE49-F238E27FC236}">
                <a16:creationId xmlns:a16="http://schemas.microsoft.com/office/drawing/2014/main" id="{800F9579-37B0-4A83-BC55-5C23AD57116E}"/>
              </a:ext>
            </a:extLst>
          </p:cNvPr>
          <p:cNvGraphicFramePr>
            <a:graphicFrameLocks/>
          </p:cNvGraphicFramePr>
          <p:nvPr>
            <p:extLst>
              <p:ext uri="{D42A27DB-BD31-4B8C-83A1-F6EECF244321}">
                <p14:modId xmlns:p14="http://schemas.microsoft.com/office/powerpoint/2010/main" val="3316150923"/>
              </p:ext>
            </p:extLst>
          </p:nvPr>
        </p:nvGraphicFramePr>
        <p:xfrm>
          <a:off x="2293501" y="2288395"/>
          <a:ext cx="7624045" cy="3953318"/>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1226873881"/>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BB13BEEBA675044A96DE28BDD893E607" ma:contentTypeVersion="13" ma:contentTypeDescription="Create a new document." ma:contentTypeScope="" ma:versionID="128a8422487fc329a7dc26f28cf6102c">
  <xsd:schema xmlns:xsd="http://www.w3.org/2001/XMLSchema" xmlns:xs="http://www.w3.org/2001/XMLSchema" xmlns:p="http://schemas.microsoft.com/office/2006/metadata/properties" xmlns:ns3="679a257e-872f-4c98-9e8a-0a9c104f72cd" xmlns:ns4="280d8efa-eff2-4910-88d2-79ca146720c4" targetNamespace="http://schemas.microsoft.com/office/2006/metadata/properties" ma:root="true" ma:fieldsID="5ee17176e517ccea8510c39d83da9bad" ns3:_="" ns4:_="">
    <xsd:import namespace="679a257e-872f-4c98-9e8a-0a9c104f72cd"/>
    <xsd:import namespace="280d8efa-eff2-4910-88d2-79ca146720c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OCR" minOccurs="0"/>
                <xsd:element ref="ns3:MediaServiceGenerationTime" minOccurs="0"/>
                <xsd:element ref="ns3:MediaServiceEventHashCode" minOccurs="0"/>
                <xsd:element ref="ns3:MediaServiceLocation" minOccurs="0"/>
                <xsd:element ref="ns3:MediaServiceAutoKeyPoints" minOccurs="0"/>
                <xsd:element ref="ns3:MediaServiceKeyPoints"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79a257e-872f-4c98-9e8a-0a9c104f72cd"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OCR" ma:index="12" nillable="true" ma:displayName="Extracted Text" ma:internalName="MediaServiceOCR" ma:readOnly="true">
      <xsd:simpleType>
        <xsd:restriction base="dms:Note">
          <xsd:maxLength value="255"/>
        </xsd:restriction>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EventHashCode" ma:index="14" nillable="true" ma:displayName="MediaServiceEventHashCode" ma:hidden="true" ma:internalName="MediaServiceEventHashCode"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280d8efa-eff2-4910-88d2-79ca146720c4"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F458B13-1493-454A-A724-E63BBA19DD64}">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79a257e-872f-4c98-9e8a-0a9c104f72cd"/>
    <ds:schemaRef ds:uri="280d8efa-eff2-4910-88d2-79ca146720c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8340F517-45A4-486D-BDBB-01E4DE03B032}">
  <ds:schemaRefs>
    <ds:schemaRef ds:uri="679a257e-872f-4c98-9e8a-0a9c104f72cd"/>
    <ds:schemaRef ds:uri="http://schemas.microsoft.com/office/2006/documentManagement/types"/>
    <ds:schemaRef ds:uri="http://purl.org/dc/terms/"/>
    <ds:schemaRef ds:uri="http://schemas.openxmlformats.org/package/2006/metadata/core-properties"/>
    <ds:schemaRef ds:uri="http://purl.org/dc/dcmitype/"/>
    <ds:schemaRef ds:uri="http://schemas.microsoft.com/office/infopath/2007/PartnerControls"/>
    <ds:schemaRef ds:uri="http://purl.org/dc/elements/1.1/"/>
    <ds:schemaRef ds:uri="http://schemas.microsoft.com/office/2006/metadata/properties"/>
    <ds:schemaRef ds:uri="280d8efa-eff2-4910-88d2-79ca146720c4"/>
    <ds:schemaRef ds:uri="http://www.w3.org/XML/1998/namespace"/>
  </ds:schemaRefs>
</ds:datastoreItem>
</file>

<file path=customXml/itemProps3.xml><?xml version="1.0" encoding="utf-8"?>
<ds:datastoreItem xmlns:ds="http://schemas.openxmlformats.org/officeDocument/2006/customXml" ds:itemID="{3728A70F-161F-4FA9-B193-C97FB71CE39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Office Theme</Template>
  <TotalTime>16352</TotalTime>
  <Words>1348</Words>
  <Application>Microsoft Office PowerPoint</Application>
  <PresentationFormat>Widescreen</PresentationFormat>
  <Paragraphs>422</Paragraphs>
  <Slides>27</Slides>
  <Notes>5</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27</vt:i4>
      </vt:variant>
    </vt:vector>
  </HeadingPairs>
  <TitlesOfParts>
    <vt:vector size="35" baseType="lpstr">
      <vt:lpstr>Arial</vt:lpstr>
      <vt:lpstr>Arial </vt:lpstr>
      <vt:lpstr>Calibri</vt:lpstr>
      <vt:lpstr>Calibri Light</vt:lpstr>
      <vt:lpstr>Century Gothic</vt:lpstr>
      <vt:lpstr>Montserrat</vt:lpstr>
      <vt:lpstr>Times New Roman</vt:lpstr>
      <vt:lpstr>Office Theme</vt:lpstr>
      <vt:lpstr>MCC Support Team Report</vt:lpstr>
      <vt:lpstr>Changes of personnel: Departures</vt:lpstr>
      <vt:lpstr>Changes of personnel: Arrivals</vt:lpstr>
      <vt:lpstr>3GPP Support Team</vt:lpstr>
      <vt:lpstr>Statistics</vt:lpstr>
      <vt:lpstr>Approved CRs per year</vt:lpstr>
      <vt:lpstr>Number of specification per release</vt:lpstr>
      <vt:lpstr>Approved CRs per TSG</vt:lpstr>
      <vt:lpstr>Approved CRs per TSG (CT)</vt:lpstr>
      <vt:lpstr>Approved CRs per TSG (RAN)</vt:lpstr>
      <vt:lpstr>Approved CRs per TSG (SA)</vt:lpstr>
      <vt:lpstr>Agreed CRs for TSG#98e</vt:lpstr>
      <vt:lpstr>Agreed CRs for TSG#98e (CT)</vt:lpstr>
      <vt:lpstr>Agreed CRs for TSG#98e (RAN)</vt:lpstr>
      <vt:lpstr>Agreed CRs for TSG#98e (SA)</vt:lpstr>
      <vt:lpstr>Affected specs per release (CT)</vt:lpstr>
      <vt:lpstr>Affected specs per release (RAN)</vt:lpstr>
      <vt:lpstr>Affected specs per release (SA)</vt:lpstr>
      <vt:lpstr>3GPP Membership</vt:lpstr>
      <vt:lpstr>3GPP Membership</vt:lpstr>
      <vt:lpstr>3GPP Membership</vt:lpstr>
      <vt:lpstr>Marketing and communications</vt:lpstr>
      <vt:lpstr>Marketing matters</vt:lpstr>
      <vt:lpstr>Other</vt:lpstr>
      <vt:lpstr>3GPP Submissions for  ITU M.2150-r2, M.2012-r6</vt:lpstr>
      <vt:lpstr>Drafting rules workshop</vt:lpstr>
      <vt:lpstr>MCC CRs to 21.101, 21.201 and 21.205</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Issam Toufik</cp:lastModifiedBy>
  <cp:revision>1022</cp:revision>
  <cp:lastPrinted>2022-06-28T09:25:59Z</cp:lastPrinted>
  <dcterms:created xsi:type="dcterms:W3CDTF">2010-02-05T13:52:04Z</dcterms:created>
  <dcterms:modified xsi:type="dcterms:W3CDTF">2023-03-19T17:33:11Z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0x010100BB13BEEBA675044A96DE28BDD893E607</vt:lpwstr>
  </property>
</Properties>
</file>